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69" r:id="rId3"/>
    <p:sldId id="259" r:id="rId4"/>
    <p:sldId id="260" r:id="rId5"/>
    <p:sldId id="261" r:id="rId6"/>
    <p:sldId id="257" r:id="rId7"/>
    <p:sldId id="272" r:id="rId8"/>
    <p:sldId id="262" r:id="rId9"/>
    <p:sldId id="263" r:id="rId10"/>
    <p:sldId id="264" r:id="rId11"/>
    <p:sldId id="265" r:id="rId12"/>
    <p:sldId id="270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116" y="596245"/>
            <a:ext cx="8412296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Charlemagne Unites Germanic Kingdoms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Pope Expands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674" y="1953614"/>
            <a:ext cx="4999576" cy="4172550"/>
          </a:xfrm>
        </p:spPr>
        <p:txBody>
          <a:bodyPr/>
          <a:lstStyle/>
          <a:p>
            <a:r>
              <a:rPr lang="en-US" dirty="0" smtClean="0"/>
              <a:t>Pope Gregory I takes over in 590</a:t>
            </a:r>
          </a:p>
          <a:p>
            <a:r>
              <a:rPr lang="en-US" dirty="0" smtClean="0"/>
              <a:t>Pope becomes secular- power in politics as well as religion</a:t>
            </a:r>
          </a:p>
          <a:p>
            <a:r>
              <a:rPr lang="en-US" dirty="0" smtClean="0"/>
              <a:t>Used church revenues to raise armies, repair roads and help the poor</a:t>
            </a:r>
          </a:p>
          <a:p>
            <a:r>
              <a:rPr lang="en-US" dirty="0" smtClean="0"/>
              <a:t>Develops the idea of a spiritual kingdom spanning out from Rome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1953613"/>
            <a:ext cx="3449689" cy="43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Empire Evolves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85662"/>
            <a:ext cx="5495708" cy="4558946"/>
          </a:xfrm>
        </p:spPr>
        <p:txBody>
          <a:bodyPr>
            <a:normAutofit/>
          </a:bodyPr>
          <a:lstStyle/>
          <a:p>
            <a:r>
              <a:rPr lang="en-US" dirty="0" smtClean="0"/>
              <a:t>By 719, Charles Martel (Charles the Hammer) has taken control of the Frankish kingdom</a:t>
            </a:r>
          </a:p>
          <a:p>
            <a:r>
              <a:rPr lang="en-US" dirty="0" smtClean="0"/>
              <a:t>Becomes Christian hero when he wins the Battle of Tours in 732</a:t>
            </a:r>
          </a:p>
          <a:p>
            <a:pPr lvl="1"/>
            <a:r>
              <a:rPr lang="en-US" dirty="0" smtClean="0"/>
              <a:t>Defeats Muslim raiders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from Spain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03" y="1855932"/>
            <a:ext cx="2931847" cy="4874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83" y="3841379"/>
            <a:ext cx="1772711" cy="29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6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Tours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39" y="1768679"/>
            <a:ext cx="6219468" cy="50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7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Empire Evolves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797" y="1907546"/>
            <a:ext cx="5455453" cy="4218618"/>
          </a:xfrm>
        </p:spPr>
        <p:txBody>
          <a:bodyPr/>
          <a:lstStyle/>
          <a:p>
            <a:r>
              <a:rPr lang="en-US" dirty="0"/>
              <a:t>Charles passes on power to his son Pepin the Short</a:t>
            </a:r>
          </a:p>
          <a:p>
            <a:pPr lvl="1"/>
            <a:r>
              <a:rPr lang="en-US" dirty="0"/>
              <a:t>Pepin is appointed king by the Pope</a:t>
            </a:r>
          </a:p>
          <a:p>
            <a:pPr lvl="1"/>
            <a:r>
              <a:rPr lang="en-US" dirty="0"/>
              <a:t>Starts the Carolingian Dynasty- ruled the Franks from 751-987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1907545"/>
            <a:ext cx="2906732" cy="46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7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 Becomes Emperor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5713515" cy="3992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Charlemagne (Charles the Great)- son of Pepin, takes over in 771</a:t>
            </a:r>
          </a:p>
          <a:p>
            <a:r>
              <a:rPr lang="en-US" dirty="0" smtClean="0"/>
              <a:t>Builds largest empire since ancient Rome</a:t>
            </a:r>
          </a:p>
          <a:p>
            <a:r>
              <a:rPr lang="en-US" dirty="0" smtClean="0"/>
              <a:t>Conquered new lands and spread Christianity</a:t>
            </a:r>
          </a:p>
          <a:p>
            <a:r>
              <a:rPr lang="en-US" dirty="0" smtClean="0"/>
              <a:t>Reunited Western Europe in one empire</a:t>
            </a:r>
          </a:p>
          <a:p>
            <a:r>
              <a:rPr lang="en-US" dirty="0" smtClean="0"/>
              <a:t>After crushing an uprising against the Pope, Pope Leo III declared him an Emperor- united Germanic people, the Church and the heritage of the Roman Empire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78" y="2133599"/>
            <a:ext cx="2860572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2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 Leads a Revival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04774"/>
            <a:ext cx="8574087" cy="4221389"/>
          </a:xfrm>
        </p:spPr>
        <p:txBody>
          <a:bodyPr/>
          <a:lstStyle/>
          <a:p>
            <a:r>
              <a:rPr lang="en-US" dirty="0" smtClean="0"/>
              <a:t>Strengthened his power by limiting the power of nobles</a:t>
            </a:r>
          </a:p>
          <a:p>
            <a:r>
              <a:rPr lang="en-US" dirty="0" smtClean="0"/>
              <a:t>Made sure the counts (powerful land owners) governed justly</a:t>
            </a:r>
          </a:p>
          <a:p>
            <a:r>
              <a:rPr lang="en-US" dirty="0" smtClean="0"/>
              <a:t>Encouraged learning and opened schools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3805434"/>
            <a:ext cx="8574087" cy="27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2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36" y="2133600"/>
            <a:ext cx="5227514" cy="3992563"/>
          </a:xfrm>
        </p:spPr>
        <p:txBody>
          <a:bodyPr/>
          <a:lstStyle/>
          <a:p>
            <a:r>
              <a:rPr lang="en-US" dirty="0" smtClean="0"/>
              <a:t>Charlemagne left his son Louis the Pious in charge</a:t>
            </a:r>
          </a:p>
          <a:p>
            <a:pPr lvl="1"/>
            <a:r>
              <a:rPr lang="en-US" dirty="0" smtClean="0"/>
              <a:t>Very religious, but poor ruler</a:t>
            </a:r>
          </a:p>
          <a:p>
            <a:r>
              <a:rPr lang="en-US" dirty="0" smtClean="0"/>
              <a:t>Louis leaves his 3 son’s the empire</a:t>
            </a:r>
          </a:p>
          <a:p>
            <a:pPr lvl="1"/>
            <a:r>
              <a:rPr lang="en-US" dirty="0" smtClean="0"/>
              <a:t>Fight over power</a:t>
            </a:r>
          </a:p>
          <a:p>
            <a:pPr lvl="1"/>
            <a:r>
              <a:rPr lang="en-US" dirty="0" smtClean="0"/>
              <a:t>Treaty of Verdun divided the empire into 3 kingdoms</a:t>
            </a:r>
          </a:p>
          <a:p>
            <a:pPr lvl="1"/>
            <a:r>
              <a:rPr lang="en-US" dirty="0" smtClean="0"/>
              <a:t>Carolingian kings lost power and central authority broke down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117184"/>
            <a:ext cx="3213865" cy="40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 </a:t>
            </a:r>
            <a:r>
              <a:rPr lang="en-US" dirty="0"/>
              <a:t>to 1500 </a:t>
            </a:r>
            <a:r>
              <a:rPr lang="en-US" dirty="0" smtClean="0"/>
              <a:t>A.D.</a:t>
            </a:r>
          </a:p>
          <a:p>
            <a:r>
              <a:rPr lang="en-US" dirty="0" smtClean="0"/>
              <a:t>A </a:t>
            </a:r>
            <a:r>
              <a:rPr lang="en-US" dirty="0"/>
              <a:t>new culture emerges with roots in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classical heritage of </a:t>
            </a:r>
            <a:r>
              <a:rPr lang="en-US" dirty="0" smtClean="0"/>
              <a:t>Rome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beliefs of the Roman Catholic </a:t>
            </a:r>
            <a:r>
              <a:rPr lang="en-US" dirty="0" smtClean="0"/>
              <a:t>Church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customs of various Germanic tribes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412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Invasions of Western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37960"/>
            <a:ext cx="8741879" cy="3992563"/>
          </a:xfrm>
        </p:spPr>
        <p:txBody>
          <a:bodyPr/>
          <a:lstStyle/>
          <a:p>
            <a:r>
              <a:rPr lang="en-US" dirty="0" smtClean="0"/>
              <a:t>In the 5</a:t>
            </a:r>
            <a:r>
              <a:rPr lang="en-US" baseline="30000" dirty="0" smtClean="0"/>
              <a:t>th</a:t>
            </a:r>
            <a:r>
              <a:rPr lang="en-US" dirty="0" smtClean="0"/>
              <a:t> century Germanic invaders overran the western half of the Roman Empire</a:t>
            </a:r>
          </a:p>
          <a:p>
            <a:r>
              <a:rPr lang="en-US" dirty="0" smtClean="0"/>
              <a:t>Caused-</a:t>
            </a:r>
          </a:p>
          <a:p>
            <a:pPr lvl="1"/>
            <a:r>
              <a:rPr lang="en-US" dirty="0" smtClean="0"/>
              <a:t>Disruption of trade- destroyed Europe’s cities as economic centers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and money became scarce</a:t>
            </a:r>
          </a:p>
          <a:p>
            <a:pPr lvl="1"/>
            <a:r>
              <a:rPr lang="en-US" dirty="0" smtClean="0"/>
              <a:t>Downfall of cities- abandoned as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centers of administration</a:t>
            </a:r>
          </a:p>
          <a:p>
            <a:pPr lvl="1"/>
            <a:r>
              <a:rPr lang="en-US" dirty="0" smtClean="0"/>
              <a:t>Population shifts- people fled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from cities to countryside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775" y="3939810"/>
            <a:ext cx="3897425" cy="28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1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with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Decline in learning-</a:t>
            </a:r>
          </a:p>
          <a:p>
            <a:pPr lvl="1"/>
            <a:r>
              <a:rPr lang="en-US" dirty="0" smtClean="0"/>
              <a:t>Germanic invaders weren’t literate</a:t>
            </a:r>
          </a:p>
          <a:p>
            <a:pPr lvl="1"/>
            <a:r>
              <a:rPr lang="en-US" dirty="0" smtClean="0"/>
              <a:t>Romans left cities and left behind education</a:t>
            </a:r>
          </a:p>
          <a:p>
            <a:pPr lvl="1"/>
            <a:r>
              <a:rPr lang="en-US" dirty="0" smtClean="0"/>
              <a:t>Literacy dropped, although Germanic tribes did have strong oral tradition of songs and legends</a:t>
            </a:r>
          </a:p>
          <a:p>
            <a:r>
              <a:rPr lang="en-US" dirty="0" smtClean="0"/>
              <a:t>Loss of common language-</a:t>
            </a:r>
          </a:p>
          <a:p>
            <a:pPr lvl="1"/>
            <a:r>
              <a:rPr lang="en-US" dirty="0" smtClean="0"/>
              <a:t>As Germans mixed with Romans, Latin changed</a:t>
            </a:r>
          </a:p>
          <a:p>
            <a:pPr lvl="1"/>
            <a:r>
              <a:rPr lang="en-US" dirty="0" smtClean="0"/>
              <a:t>French, Spanish and other Roman-based languages developed from Latin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3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3411071" cy="3992563"/>
          </a:xfrm>
        </p:spPr>
        <p:txBody>
          <a:bodyPr/>
          <a:lstStyle/>
          <a:p>
            <a:r>
              <a:rPr lang="en-US" dirty="0" smtClean="0"/>
              <a:t>Germanic kingdoms replaced Roman provinces</a:t>
            </a:r>
          </a:p>
          <a:p>
            <a:r>
              <a:rPr lang="en-US" dirty="0" smtClean="0"/>
              <a:t>Borders constantly change with wars</a:t>
            </a:r>
          </a:p>
          <a:p>
            <a:r>
              <a:rPr lang="en-US" dirty="0" smtClean="0"/>
              <a:t>Church survives and provides order and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234" y="2133600"/>
            <a:ext cx="5163015" cy="36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6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Germanic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Governed by unwritten rules and traditions rather than government</a:t>
            </a:r>
          </a:p>
          <a:p>
            <a:r>
              <a:rPr lang="en-US" dirty="0" smtClean="0"/>
              <a:t>Wouldn’t respect a king they didn’t know</a:t>
            </a:r>
          </a:p>
          <a:p>
            <a:r>
              <a:rPr lang="en-US" dirty="0" smtClean="0"/>
              <a:t>Germanic chiefs led a band of warriors</a:t>
            </a:r>
          </a:p>
          <a:p>
            <a:pPr lvl="1"/>
            <a:r>
              <a:rPr lang="en-US" dirty="0" smtClean="0"/>
              <a:t>Gave them food, weapons, and security</a:t>
            </a:r>
          </a:p>
          <a:p>
            <a:pPr lvl="1"/>
            <a:r>
              <a:rPr lang="en-US" dirty="0" smtClean="0"/>
              <a:t>In war, warriors fought to the death to defend their chief</a:t>
            </a:r>
          </a:p>
        </p:txBody>
      </p:sp>
    </p:spTree>
    <p:extLst>
      <p:ext uri="{BB962C8B-B14F-4D97-AF65-F5344CB8AC3E}">
        <p14:creationId xmlns:p14="http://schemas.microsoft.com/office/powerpoint/2010/main" val="83152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out the chart on the different leaders of the Germanic kingdoms using pages 354-357 in the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5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733" y="2133600"/>
            <a:ext cx="5748517" cy="3992563"/>
          </a:xfrm>
        </p:spPr>
        <p:txBody>
          <a:bodyPr/>
          <a:lstStyle/>
          <a:p>
            <a:r>
              <a:rPr lang="en-US" dirty="0" smtClean="0"/>
              <a:t>Controlled Gaul (now France and Switzerland)</a:t>
            </a:r>
          </a:p>
          <a:p>
            <a:r>
              <a:rPr lang="en-US" dirty="0" smtClean="0"/>
              <a:t>Led by Clovis</a:t>
            </a:r>
          </a:p>
          <a:p>
            <a:pPr lvl="1"/>
            <a:r>
              <a:rPr lang="en-US" dirty="0" smtClean="0"/>
              <a:t>Converted to Christianity during a battle</a:t>
            </a:r>
          </a:p>
          <a:p>
            <a:pPr lvl="1"/>
            <a:r>
              <a:rPr lang="en-US" dirty="0" smtClean="0"/>
              <a:t>The Church supported his future campaigns against other Germanic tribes</a:t>
            </a:r>
          </a:p>
          <a:p>
            <a:pPr lvl="1"/>
            <a:r>
              <a:rPr lang="en-US" dirty="0" smtClean="0"/>
              <a:t>Unified the Frankish kingdom and the Church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133600"/>
            <a:ext cx="269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5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Germans Adopt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519166"/>
          </a:xfrm>
        </p:spPr>
        <p:txBody>
          <a:bodyPr/>
          <a:lstStyle/>
          <a:p>
            <a:r>
              <a:rPr lang="en-US" dirty="0" smtClean="0"/>
              <a:t>Monasteries develop</a:t>
            </a:r>
          </a:p>
          <a:p>
            <a:pPr lvl="1"/>
            <a:r>
              <a:rPr lang="en-US" dirty="0" smtClean="0"/>
              <a:t>Religious communities where monks dedicated their lives to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serving God</a:t>
            </a:r>
          </a:p>
          <a:p>
            <a:pPr lvl="1"/>
            <a:r>
              <a:rPr lang="en-US" dirty="0" smtClean="0"/>
              <a:t>Nuns create similar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communities called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convents</a:t>
            </a:r>
          </a:p>
          <a:p>
            <a:pPr lvl="1"/>
            <a:r>
              <a:rPr lang="en-US" dirty="0" smtClean="0"/>
              <a:t>Become Europe’s most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educated communities- </a:t>
            </a:r>
          </a:p>
          <a:p>
            <a:pPr marL="457200" lvl="1" indent="0">
              <a:buNone/>
            </a:pPr>
            <a:r>
              <a:rPr lang="en-US" dirty="0" smtClean="0"/>
              <a:t>       opened schools, keep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libraries and write 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930" y="3142064"/>
            <a:ext cx="4512916" cy="33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73806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87</TotalTime>
  <Words>577</Words>
  <Application>Microsoft Macintosh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Spectrum</vt:lpstr>
      <vt:lpstr>Charlemagne Unites Germanic Kingdoms</vt:lpstr>
      <vt:lpstr>The Middle Ages</vt:lpstr>
      <vt:lpstr>Invasions of Western Europe</vt:lpstr>
      <vt:lpstr>Changes with Invasion</vt:lpstr>
      <vt:lpstr>Germanic Kingdoms Emerge</vt:lpstr>
      <vt:lpstr>Life in the Germanic Kingdoms</vt:lpstr>
      <vt:lpstr>Germanic Leaders</vt:lpstr>
      <vt:lpstr>The Franks</vt:lpstr>
      <vt:lpstr>Germans Adopt Christianity</vt:lpstr>
      <vt:lpstr>The Pope Expands Power</vt:lpstr>
      <vt:lpstr>An Empire Evolves</vt:lpstr>
      <vt:lpstr>The Battle of Tours</vt:lpstr>
      <vt:lpstr>An Empire Evolves</vt:lpstr>
      <vt:lpstr>Charlemagne Becomes Emperor</vt:lpstr>
      <vt:lpstr>Charlemagne Leads a Revival</vt:lpstr>
      <vt:lpstr>The Fall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Greg Sederberg</dc:creator>
  <cp:lastModifiedBy>Greg Sederberg</cp:lastModifiedBy>
  <cp:revision>22</cp:revision>
  <dcterms:created xsi:type="dcterms:W3CDTF">2015-04-23T20:41:57Z</dcterms:created>
  <dcterms:modified xsi:type="dcterms:W3CDTF">2015-10-27T18:20:38Z</dcterms:modified>
</cp:coreProperties>
</file>