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October 30,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October 30,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October 30,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13"/>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October 30,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October 30,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October 30,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October 30,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October 30,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9A24E59-01D0-4537-B876-7E5EC75B028D}" type="datetime4">
              <a:rPr lang="en-US" smtClean="0"/>
              <a:pPr/>
              <a:t>October 30,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October 30,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October 30,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42120D2-3948-4F8F-BE5D-E7E7D97880B2}" type="datetime4">
              <a:rPr lang="en-US" smtClean="0"/>
              <a:pPr/>
              <a:t>October 30, 2015</a:t>
            </a:fld>
            <a:endParaRPr lang="en-US" dirty="0" err="1"/>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D72EBF8-7CF5-44B7-B2BF-E22DE4D0703D}"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Church Reform</a:t>
            </a:r>
            <a:endParaRPr lang="en-US" dirty="0"/>
          </a:p>
        </p:txBody>
      </p:sp>
    </p:spTree>
    <p:extLst>
      <p:ext uri="{BB962C8B-B14F-4D97-AF65-F5344CB8AC3E}">
        <p14:creationId xmlns:p14="http://schemas.microsoft.com/office/powerpoint/2010/main" val="126015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period between 500 and 1000 in Western Europe was known as the Dark Age.  Magyars seeking plunder pushed up from the Danube River region.  Vikings raided western European church monasteries.  These groups destroyed many of these centers of learning.  Around the 900s, however, a new spirit invaded the Church and brought about a spiritual revival in the clergy.  Filled with new energy, the church began restructuring itself and started massive building programs to create new places of worship.</a:t>
            </a:r>
            <a:endParaRPr lang="en-US" dirty="0"/>
          </a:p>
        </p:txBody>
      </p:sp>
      <p:sp>
        <p:nvSpPr>
          <p:cNvPr id="2" name="Title 1"/>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228405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0828" y="2675467"/>
            <a:ext cx="4705305" cy="3450696"/>
          </a:xfrm>
        </p:spPr>
        <p:txBody>
          <a:bodyPr>
            <a:normAutofit lnSpcReduction="10000"/>
          </a:bodyPr>
          <a:lstStyle/>
          <a:p>
            <a:r>
              <a:rPr lang="en-US" dirty="0" smtClean="0"/>
              <a:t>Monasteries led the revival</a:t>
            </a:r>
          </a:p>
          <a:p>
            <a:r>
              <a:rPr lang="en-US" dirty="0" smtClean="0"/>
              <a:t>Cluny, France- reformers wanted a return to basic principles of the Christian religion</a:t>
            </a:r>
          </a:p>
          <a:p>
            <a:r>
              <a:rPr lang="en-US" dirty="0" smtClean="0"/>
              <a:t>Influenced by the new monasteries and increasing religious devotion, popes restored and expanded the Church’s power and authority</a:t>
            </a:r>
          </a:p>
        </p:txBody>
      </p:sp>
      <p:sp>
        <p:nvSpPr>
          <p:cNvPr id="3" name="Title 2"/>
          <p:cNvSpPr>
            <a:spLocks noGrp="1"/>
          </p:cNvSpPr>
          <p:nvPr>
            <p:ph type="title"/>
          </p:nvPr>
        </p:nvSpPr>
        <p:spPr/>
        <p:txBody>
          <a:bodyPr/>
          <a:lstStyle/>
          <a:p>
            <a:r>
              <a:rPr lang="en-US" dirty="0" smtClean="0"/>
              <a:t>The Age of Faith</a:t>
            </a:r>
            <a:endParaRPr lang="en-US" dirty="0"/>
          </a:p>
        </p:txBody>
      </p:sp>
      <p:pic>
        <p:nvPicPr>
          <p:cNvPr id="4" name="Picture 3"/>
          <p:cNvPicPr>
            <a:picLocks noChangeAspect="1"/>
          </p:cNvPicPr>
          <p:nvPr/>
        </p:nvPicPr>
        <p:blipFill>
          <a:blip r:embed="rId2"/>
          <a:stretch>
            <a:fillRect/>
          </a:stretch>
        </p:blipFill>
        <p:spPr>
          <a:xfrm>
            <a:off x="158920" y="2756866"/>
            <a:ext cx="4123066" cy="2843493"/>
          </a:xfrm>
          <a:prstGeom prst="rect">
            <a:avLst/>
          </a:prstGeom>
        </p:spPr>
      </p:pic>
    </p:spTree>
    <p:extLst>
      <p:ext uri="{BB962C8B-B14F-4D97-AF65-F5344CB8AC3E}">
        <p14:creationId xmlns:p14="http://schemas.microsoft.com/office/powerpoint/2010/main" val="110378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priests were nearly illiterate and could barely read prayers</a:t>
            </a:r>
          </a:p>
          <a:p>
            <a:r>
              <a:rPr lang="en-US" dirty="0" smtClean="0"/>
              <a:t>Some had questionable morals</a:t>
            </a:r>
          </a:p>
          <a:p>
            <a:r>
              <a:rPr lang="en-US" dirty="0" smtClean="0"/>
              <a:t>Many cared more about the position as lords than as spiritual leaders</a:t>
            </a:r>
            <a:endParaRPr lang="en-US" dirty="0"/>
          </a:p>
        </p:txBody>
      </p:sp>
      <p:sp>
        <p:nvSpPr>
          <p:cNvPr id="3" name="Title 2"/>
          <p:cNvSpPr>
            <a:spLocks noGrp="1"/>
          </p:cNvSpPr>
          <p:nvPr>
            <p:ph type="title"/>
          </p:nvPr>
        </p:nvSpPr>
        <p:spPr/>
        <p:txBody>
          <a:bodyPr/>
          <a:lstStyle/>
          <a:p>
            <a:r>
              <a:rPr lang="en-US" dirty="0" smtClean="0"/>
              <a:t>Troubles Remain</a:t>
            </a:r>
            <a:endParaRPr lang="en-US" dirty="0"/>
          </a:p>
        </p:txBody>
      </p:sp>
    </p:spTree>
    <p:extLst>
      <p:ext uri="{BB962C8B-B14F-4D97-AF65-F5344CB8AC3E}">
        <p14:creationId xmlns:p14="http://schemas.microsoft.com/office/powerpoint/2010/main" val="310235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1" y="2675467"/>
            <a:ext cx="4684266" cy="3450696"/>
          </a:xfrm>
        </p:spPr>
        <p:txBody>
          <a:bodyPr/>
          <a:lstStyle/>
          <a:p>
            <a:r>
              <a:rPr lang="en-US" dirty="0" smtClean="0"/>
              <a:t>3 Major Concerns-</a:t>
            </a:r>
          </a:p>
          <a:p>
            <a:pPr lvl="1"/>
            <a:r>
              <a:rPr lang="en-US" dirty="0" smtClean="0"/>
              <a:t>Many village priests married and had families</a:t>
            </a:r>
          </a:p>
          <a:p>
            <a:pPr lvl="1"/>
            <a:r>
              <a:rPr lang="en-US" dirty="0" smtClean="0"/>
              <a:t>Simony- bishops sold positions in the Church</a:t>
            </a:r>
          </a:p>
          <a:p>
            <a:pPr lvl="1"/>
            <a:r>
              <a:rPr lang="en-US" dirty="0" smtClean="0"/>
              <a:t>The continued battle over lay investiture</a:t>
            </a:r>
            <a:endParaRPr lang="en-US" dirty="0"/>
          </a:p>
        </p:txBody>
      </p:sp>
      <p:sp>
        <p:nvSpPr>
          <p:cNvPr id="3" name="Title 2"/>
          <p:cNvSpPr>
            <a:spLocks noGrp="1"/>
          </p:cNvSpPr>
          <p:nvPr>
            <p:ph type="title"/>
          </p:nvPr>
        </p:nvSpPr>
        <p:spPr/>
        <p:txBody>
          <a:bodyPr/>
          <a:lstStyle/>
          <a:p>
            <a:r>
              <a:rPr lang="en-US" dirty="0" smtClean="0"/>
              <a:t>Troubles Remain</a:t>
            </a:r>
            <a:endParaRPr lang="en-US" dirty="0"/>
          </a:p>
        </p:txBody>
      </p:sp>
      <p:pic>
        <p:nvPicPr>
          <p:cNvPr id="4" name="Picture 3"/>
          <p:cNvPicPr>
            <a:picLocks noChangeAspect="1"/>
          </p:cNvPicPr>
          <p:nvPr/>
        </p:nvPicPr>
        <p:blipFill>
          <a:blip r:embed="rId2"/>
          <a:stretch>
            <a:fillRect/>
          </a:stretch>
        </p:blipFill>
        <p:spPr>
          <a:xfrm>
            <a:off x="4928487" y="2675467"/>
            <a:ext cx="3953688" cy="3554157"/>
          </a:xfrm>
          <a:prstGeom prst="rect">
            <a:avLst/>
          </a:prstGeom>
        </p:spPr>
      </p:pic>
    </p:spTree>
    <p:extLst>
      <p:ext uri="{BB962C8B-B14F-4D97-AF65-F5344CB8AC3E}">
        <p14:creationId xmlns:p14="http://schemas.microsoft.com/office/powerpoint/2010/main" val="233091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0458" y="2664714"/>
            <a:ext cx="6398418" cy="4080581"/>
          </a:xfrm>
        </p:spPr>
        <p:txBody>
          <a:bodyPr>
            <a:normAutofit fontScale="92500"/>
          </a:bodyPr>
          <a:lstStyle/>
          <a:p>
            <a:r>
              <a:rPr lang="en-US" dirty="0" smtClean="0"/>
              <a:t>Pope Leo IX and Gregory VII enforced laws against marriage of priests and simony</a:t>
            </a:r>
          </a:p>
          <a:p>
            <a:r>
              <a:rPr lang="en-US" dirty="0" smtClean="0"/>
              <a:t>In the 1100 and 1200s the Church was reorganized to resemble a kingdom</a:t>
            </a:r>
          </a:p>
          <a:p>
            <a:pPr lvl="1"/>
            <a:r>
              <a:rPr lang="en-US" dirty="0" smtClean="0"/>
              <a:t>Pope was the head</a:t>
            </a:r>
          </a:p>
          <a:p>
            <a:pPr lvl="1"/>
            <a:r>
              <a:rPr lang="en-US" dirty="0" smtClean="0"/>
              <a:t>Papal Curia- pope’s advisors, also acted as the court</a:t>
            </a:r>
          </a:p>
          <a:p>
            <a:pPr lvl="1"/>
            <a:r>
              <a:rPr lang="en-US" dirty="0" smtClean="0"/>
              <a:t>Diplomats for the pope traveled throughout Europe to deal with bishops and kings</a:t>
            </a:r>
          </a:p>
          <a:p>
            <a:pPr lvl="1"/>
            <a:r>
              <a:rPr lang="en-US" dirty="0" smtClean="0"/>
              <a:t>Collected taxes- tithes- used money to help sick and poor- operated most hospitals in medieval Europe</a:t>
            </a:r>
            <a:endParaRPr lang="en-US" dirty="0"/>
          </a:p>
        </p:txBody>
      </p:sp>
      <p:sp>
        <p:nvSpPr>
          <p:cNvPr id="3" name="Title 2"/>
          <p:cNvSpPr>
            <a:spLocks noGrp="1"/>
          </p:cNvSpPr>
          <p:nvPr>
            <p:ph type="title"/>
          </p:nvPr>
        </p:nvSpPr>
        <p:spPr/>
        <p:txBody>
          <a:bodyPr/>
          <a:lstStyle/>
          <a:p>
            <a:r>
              <a:rPr lang="en-US" dirty="0" smtClean="0"/>
              <a:t>Reform and Church Organization</a:t>
            </a:r>
            <a:endParaRPr lang="en-US" dirty="0"/>
          </a:p>
        </p:txBody>
      </p:sp>
      <p:pic>
        <p:nvPicPr>
          <p:cNvPr id="4" name="Picture 3"/>
          <p:cNvPicPr>
            <a:picLocks noChangeAspect="1"/>
          </p:cNvPicPr>
          <p:nvPr/>
        </p:nvPicPr>
        <p:blipFill>
          <a:blip r:embed="rId2"/>
          <a:stretch>
            <a:fillRect/>
          </a:stretch>
        </p:blipFill>
        <p:spPr>
          <a:xfrm>
            <a:off x="198590" y="2170783"/>
            <a:ext cx="2360618" cy="2360618"/>
          </a:xfrm>
          <a:prstGeom prst="rect">
            <a:avLst/>
          </a:prstGeom>
        </p:spPr>
      </p:pic>
      <p:pic>
        <p:nvPicPr>
          <p:cNvPr id="5" name="Picture 4"/>
          <p:cNvPicPr>
            <a:picLocks noChangeAspect="1"/>
          </p:cNvPicPr>
          <p:nvPr/>
        </p:nvPicPr>
        <p:blipFill>
          <a:blip r:embed="rId3"/>
          <a:stretch>
            <a:fillRect/>
          </a:stretch>
        </p:blipFill>
        <p:spPr>
          <a:xfrm>
            <a:off x="856165" y="4037470"/>
            <a:ext cx="1856855" cy="2338608"/>
          </a:xfrm>
          <a:prstGeom prst="rect">
            <a:avLst/>
          </a:prstGeom>
        </p:spPr>
      </p:pic>
    </p:spTree>
    <p:extLst>
      <p:ext uri="{BB962C8B-B14F-4D97-AF65-F5344CB8AC3E}">
        <p14:creationId xmlns:p14="http://schemas.microsoft.com/office/powerpoint/2010/main" val="188211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969" y="2512667"/>
            <a:ext cx="9030031" cy="3450696"/>
          </a:xfrm>
        </p:spPr>
        <p:txBody>
          <a:bodyPr/>
          <a:lstStyle/>
          <a:p>
            <a:r>
              <a:rPr lang="en-US" dirty="0" smtClean="0"/>
              <a:t>Traveled from place to place preaching and spreading Christianity</a:t>
            </a:r>
          </a:p>
          <a:p>
            <a:r>
              <a:rPr lang="en-US" dirty="0" smtClean="0"/>
              <a:t>Preached to the poor</a:t>
            </a:r>
          </a:p>
          <a:p>
            <a:r>
              <a:rPr lang="en-US" dirty="0" smtClean="0"/>
              <a:t>Owned nothing and lived by begging</a:t>
            </a:r>
            <a:endParaRPr lang="en-US" dirty="0"/>
          </a:p>
        </p:txBody>
      </p:sp>
      <p:sp>
        <p:nvSpPr>
          <p:cNvPr id="3" name="Title 2"/>
          <p:cNvSpPr>
            <a:spLocks noGrp="1"/>
          </p:cNvSpPr>
          <p:nvPr>
            <p:ph type="title"/>
          </p:nvPr>
        </p:nvSpPr>
        <p:spPr/>
        <p:txBody>
          <a:bodyPr/>
          <a:lstStyle/>
          <a:p>
            <a:r>
              <a:rPr lang="en-US" dirty="0" smtClean="0"/>
              <a:t>Friars</a:t>
            </a:r>
            <a:endParaRPr lang="en-US" dirty="0"/>
          </a:p>
        </p:txBody>
      </p:sp>
      <p:pic>
        <p:nvPicPr>
          <p:cNvPr id="4" name="Picture 3"/>
          <p:cNvPicPr>
            <a:picLocks noChangeAspect="1"/>
          </p:cNvPicPr>
          <p:nvPr/>
        </p:nvPicPr>
        <p:blipFill>
          <a:blip r:embed="rId2"/>
          <a:stretch>
            <a:fillRect/>
          </a:stretch>
        </p:blipFill>
        <p:spPr>
          <a:xfrm>
            <a:off x="1396343" y="3944537"/>
            <a:ext cx="6351314" cy="2832061"/>
          </a:xfrm>
          <a:prstGeom prst="rect">
            <a:avLst/>
          </a:prstGeom>
        </p:spPr>
      </p:pic>
    </p:spTree>
    <p:extLst>
      <p:ext uri="{BB962C8B-B14F-4D97-AF65-F5344CB8AC3E}">
        <p14:creationId xmlns:p14="http://schemas.microsoft.com/office/powerpoint/2010/main" val="164938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659" y="2675467"/>
            <a:ext cx="3988924" cy="3450696"/>
          </a:xfrm>
        </p:spPr>
        <p:txBody>
          <a:bodyPr/>
          <a:lstStyle/>
          <a:p>
            <a:r>
              <a:rPr lang="en-US" dirty="0" smtClean="0"/>
              <a:t>Large churches in city areas</a:t>
            </a:r>
          </a:p>
          <a:p>
            <a:r>
              <a:rPr lang="en-US" dirty="0" smtClean="0"/>
              <a:t>Seen as a representation of the city of God- decorated with all the riches Christians could offer</a:t>
            </a:r>
          </a:p>
        </p:txBody>
      </p:sp>
      <p:sp>
        <p:nvSpPr>
          <p:cNvPr id="3" name="Title 2"/>
          <p:cNvSpPr>
            <a:spLocks noGrp="1"/>
          </p:cNvSpPr>
          <p:nvPr>
            <p:ph type="title"/>
          </p:nvPr>
        </p:nvSpPr>
        <p:spPr/>
        <p:txBody>
          <a:bodyPr/>
          <a:lstStyle/>
          <a:p>
            <a:r>
              <a:rPr lang="en-US" dirty="0" smtClean="0"/>
              <a:t>Cathedrals – Cities of God</a:t>
            </a:r>
            <a:endParaRPr lang="en-US" dirty="0"/>
          </a:p>
        </p:txBody>
      </p:sp>
      <p:pic>
        <p:nvPicPr>
          <p:cNvPr id="4" name="Picture 3"/>
          <p:cNvPicPr>
            <a:picLocks noChangeAspect="1"/>
          </p:cNvPicPr>
          <p:nvPr/>
        </p:nvPicPr>
        <p:blipFill>
          <a:blip r:embed="rId2"/>
          <a:stretch>
            <a:fillRect/>
          </a:stretch>
        </p:blipFill>
        <p:spPr>
          <a:xfrm>
            <a:off x="4265707" y="2675467"/>
            <a:ext cx="4689022" cy="3201039"/>
          </a:xfrm>
          <a:prstGeom prst="rect">
            <a:avLst/>
          </a:prstGeom>
        </p:spPr>
      </p:pic>
    </p:spTree>
    <p:extLst>
      <p:ext uri="{BB962C8B-B14F-4D97-AF65-F5344CB8AC3E}">
        <p14:creationId xmlns:p14="http://schemas.microsoft.com/office/powerpoint/2010/main" val="128146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066" y="2675467"/>
            <a:ext cx="5191656" cy="3450696"/>
          </a:xfrm>
        </p:spPr>
        <p:txBody>
          <a:bodyPr/>
          <a:lstStyle/>
          <a:p>
            <a:r>
              <a:rPr lang="en-US" dirty="0" smtClean="0"/>
              <a:t>New styles emerge- Gothic</a:t>
            </a:r>
          </a:p>
          <a:p>
            <a:pPr lvl="1"/>
            <a:r>
              <a:rPr lang="en-US" dirty="0" smtClean="0"/>
              <a:t>Unlike the heavy, gloomy Romanesque buildings</a:t>
            </a:r>
          </a:p>
          <a:p>
            <a:pPr lvl="1"/>
            <a:r>
              <a:rPr lang="en-US" dirty="0" smtClean="0"/>
              <a:t>Tall, huge stained glass windows, sculptures and wood carvings</a:t>
            </a:r>
          </a:p>
          <a:p>
            <a:pPr lvl="1"/>
            <a:r>
              <a:rPr lang="en-US" dirty="0" smtClean="0"/>
              <a:t>Nearly 500 Gothic churches were built between 1170 and 1270</a:t>
            </a:r>
            <a:endParaRPr lang="en-US" dirty="0"/>
          </a:p>
        </p:txBody>
      </p:sp>
      <p:sp>
        <p:nvSpPr>
          <p:cNvPr id="3" name="Title 2"/>
          <p:cNvSpPr>
            <a:spLocks noGrp="1"/>
          </p:cNvSpPr>
          <p:nvPr>
            <p:ph type="title"/>
          </p:nvPr>
        </p:nvSpPr>
        <p:spPr>
          <a:xfrm>
            <a:off x="-553565" y="350212"/>
            <a:ext cx="5593370" cy="1252728"/>
          </a:xfrm>
        </p:spPr>
        <p:txBody>
          <a:bodyPr/>
          <a:lstStyle/>
          <a:p>
            <a:r>
              <a:rPr lang="en-US" dirty="0" smtClean="0"/>
              <a:t>Cathedrals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96250" y="899929"/>
            <a:ext cx="2418152" cy="31090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4721" y="4139219"/>
            <a:ext cx="3429680" cy="2572260"/>
          </a:xfrm>
          <a:prstGeom prst="rect">
            <a:avLst/>
          </a:prstGeom>
        </p:spPr>
      </p:pic>
    </p:spTree>
    <p:extLst>
      <p:ext uri="{BB962C8B-B14F-4D97-AF65-F5344CB8AC3E}">
        <p14:creationId xmlns:p14="http://schemas.microsoft.com/office/powerpoint/2010/main" val="871798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130</TotalTime>
  <Words>350</Words>
  <Application>Microsoft Macintosh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Church Reform</vt:lpstr>
      <vt:lpstr>Setting the Stage</vt:lpstr>
      <vt:lpstr>The Age of Faith</vt:lpstr>
      <vt:lpstr>Troubles Remain</vt:lpstr>
      <vt:lpstr>Troubles Remain</vt:lpstr>
      <vt:lpstr>Reform and Church Organization</vt:lpstr>
      <vt:lpstr>Friars</vt:lpstr>
      <vt:lpstr>Cathedrals – Cities of God</vt:lpstr>
      <vt:lpstr>Cathedrals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Reform and the Crusades</dc:title>
  <dc:creator>Greg Sederberg</dc:creator>
  <cp:lastModifiedBy>Greg Sederberg</cp:lastModifiedBy>
  <cp:revision>20</cp:revision>
  <dcterms:created xsi:type="dcterms:W3CDTF">2015-05-15T13:31:51Z</dcterms:created>
  <dcterms:modified xsi:type="dcterms:W3CDTF">2015-10-30T19:59:03Z</dcterms:modified>
</cp:coreProperties>
</file>