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Europeans Explore the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Challenge the Portuguese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7" y="1779960"/>
            <a:ext cx="8785890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English and Dutch (Netherlands) get involved in Asia</a:t>
            </a:r>
          </a:p>
          <a:p>
            <a:r>
              <a:rPr lang="en-US" sz="2400" dirty="0" smtClean="0"/>
              <a:t>Erode Portuguese power and these 2 now begin battling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Both establish an East India Company- had power to mint money, make treaties and raise their own armies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Dutch were more </a:t>
            </a:r>
            <a:r>
              <a:rPr lang="en-US" sz="2200" dirty="0"/>
              <a:t> </a:t>
            </a:r>
            <a:r>
              <a:rPr lang="en-US" sz="2200" dirty="0" smtClean="0"/>
              <a:t>                                                       powerful and eventually                                                      gain control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895" y="4232218"/>
            <a:ext cx="4444787" cy="25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19480"/>
            <a:ext cx="7583487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1700-</a:t>
            </a:r>
          </a:p>
          <a:p>
            <a:pPr lvl="1"/>
            <a:r>
              <a:rPr lang="en-US" sz="2200" dirty="0" smtClean="0"/>
              <a:t>Dutch ruled most of Indonesia</a:t>
            </a:r>
          </a:p>
          <a:p>
            <a:pPr lvl="1"/>
            <a:r>
              <a:rPr lang="en-US" sz="2200" dirty="0" smtClean="0"/>
              <a:t>Had trading posts in several Asian countries</a:t>
            </a:r>
          </a:p>
          <a:p>
            <a:pPr lvl="1"/>
            <a:r>
              <a:rPr lang="en-US" sz="2200" dirty="0" smtClean="0"/>
              <a:t>Controlled the Cape of Good Hope (southern tip of Africa)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09" y="3695588"/>
            <a:ext cx="6587182" cy="30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and French Traders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 on outposts in India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104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the early 1400s, Europeans were ready to venture beyond their borders.  The Renaissance encouraged, among other things, a new spirit of adventure and curiosity.  This spirit of adventure, along with several other important reasons, prompted Europeans to explore the world around them.  These explorations began a long process that would bring together the peoples of many different lands and permanently change the world.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129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Desire for new sources of wealth</a:t>
            </a:r>
          </a:p>
          <a:p>
            <a:pPr lvl="1"/>
            <a:r>
              <a:rPr lang="en-US" sz="2200" dirty="0" smtClean="0"/>
              <a:t>Trade of spices and other luxury goods from Asia</a:t>
            </a:r>
          </a:p>
          <a:p>
            <a:pPr lvl="1"/>
            <a:r>
              <a:rPr lang="en-US" sz="2200" dirty="0" smtClean="0"/>
              <a:t>Spice trade began during the Crusades</a:t>
            </a:r>
          </a:p>
          <a:p>
            <a:pPr lvl="1"/>
            <a:r>
              <a:rPr lang="en-US" sz="2200" dirty="0" smtClean="0"/>
              <a:t>Lack of supply meant very high prices</a:t>
            </a:r>
          </a:p>
          <a:p>
            <a:pPr lvl="2"/>
            <a:r>
              <a:rPr lang="en-US" sz="2000" dirty="0" smtClean="0"/>
              <a:t>Muslims and Italians controlled the trade from East to West</a:t>
            </a:r>
          </a:p>
          <a:p>
            <a:r>
              <a:rPr lang="en-US" sz="2400" dirty="0" smtClean="0"/>
              <a:t>The desire to spread Christianity</a:t>
            </a:r>
          </a:p>
          <a:p>
            <a:pPr lvl="1"/>
            <a:r>
              <a:rPr lang="en-US" sz="2200" dirty="0"/>
              <a:t>Felt duty to continue to fight Muslims and convert non-Christians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1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63" y="381000"/>
            <a:ext cx="8629103" cy="1044388"/>
          </a:xfrm>
        </p:spPr>
        <p:txBody>
          <a:bodyPr/>
          <a:lstStyle/>
          <a:p>
            <a:r>
              <a:rPr lang="en-US" dirty="0" smtClean="0"/>
              <a:t>Technology Makes Exploration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63" y="1828800"/>
            <a:ext cx="5796153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Changed sails to be able to navigate against the wind better</a:t>
            </a:r>
          </a:p>
          <a:p>
            <a:r>
              <a:rPr lang="en-US" sz="2400" dirty="0" smtClean="0"/>
              <a:t>Astrolabe- used to track location based on degree rings and star location</a:t>
            </a:r>
          </a:p>
          <a:p>
            <a:r>
              <a:rPr lang="en-US" sz="2400" dirty="0" smtClean="0"/>
              <a:t>Magnetic compasses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715" y="1904772"/>
            <a:ext cx="2966091" cy="32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Leads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4" y="1828800"/>
            <a:ext cx="4950242" cy="420893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Strong government support- Prince Henry</a:t>
            </a:r>
          </a:p>
          <a:p>
            <a:pPr lvl="1"/>
            <a:r>
              <a:rPr lang="en-US" sz="2200" dirty="0" smtClean="0"/>
              <a:t>Desire to explore for wealth after conquering Ceuta</a:t>
            </a:r>
          </a:p>
          <a:p>
            <a:r>
              <a:rPr lang="en-US" sz="2400" dirty="0" smtClean="0"/>
              <a:t>1419- Henry founds a navigation school in Portugal</a:t>
            </a:r>
          </a:p>
          <a:p>
            <a:r>
              <a:rPr lang="en-US" sz="2400" dirty="0" smtClean="0"/>
              <a:t>Start exploring western Africa</a:t>
            </a:r>
          </a:p>
          <a:p>
            <a:pPr lvl="1"/>
            <a:r>
              <a:rPr lang="en-US" sz="2200" dirty="0" smtClean="0"/>
              <a:t>Traded for gold, ivory and eventually slaves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26" y="1888448"/>
            <a:ext cx="3597454" cy="4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Leads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885" y="1474198"/>
            <a:ext cx="6203186" cy="420893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1488- </a:t>
            </a:r>
            <a:r>
              <a:rPr lang="en-US" sz="2400" dirty="0" err="1" smtClean="0"/>
              <a:t>Bartolomeu</a:t>
            </a:r>
            <a:r>
              <a:rPr lang="en-US" sz="2400" dirty="0" smtClean="0"/>
              <a:t> Dias sailed around the tip of Africa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1497- Vasco da Gama explores east African coast and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5" y="1474198"/>
            <a:ext cx="1827736" cy="253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15" y="4102589"/>
            <a:ext cx="1827736" cy="25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45" y="1828800"/>
            <a:ext cx="5926403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1492- Christopher Columbus sails to America</a:t>
            </a:r>
          </a:p>
          <a:p>
            <a:pPr lvl="1"/>
            <a:r>
              <a:rPr lang="en-US" sz="2400" dirty="0" smtClean="0"/>
              <a:t>Trying to find a new route to Asia</a:t>
            </a:r>
          </a:p>
          <a:p>
            <a:r>
              <a:rPr lang="en-US" sz="2400" dirty="0" smtClean="0"/>
              <a:t>Portugal believes he reached the Indies and staked a claim to land they claimed first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71" y="1828800"/>
            <a:ext cx="2881484" cy="369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77" y="4477666"/>
            <a:ext cx="5778318" cy="22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1" y="1465211"/>
            <a:ext cx="6687336" cy="5262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Pope Alexander VI suggested an imaginary line down the middle of the Atlantic Ocean (Line of Demarcation)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Everything east was </a:t>
            </a:r>
            <a:r>
              <a:rPr lang="en-US" sz="2200" dirty="0" err="1" smtClean="0"/>
              <a:t>Portugals</a:t>
            </a:r>
            <a:r>
              <a:rPr lang="en-US" sz="2200" dirty="0" smtClean="0"/>
              <a:t>, everything  west was </a:t>
            </a:r>
            <a:r>
              <a:rPr lang="en-US" sz="2200" dirty="0" err="1" smtClean="0"/>
              <a:t>Spains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The line was moved                                      to include parts of                                    Brazil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Agreed to with the                                  Treaty of </a:t>
            </a:r>
            <a:r>
              <a:rPr lang="en-US" sz="2200" dirty="0" err="1" smtClean="0"/>
              <a:t>Tordesillas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51" y="1465210"/>
            <a:ext cx="2211994" cy="2923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73" y="3820295"/>
            <a:ext cx="5161181" cy="29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Portugal’s Trading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00" y="1828800"/>
            <a:ext cx="8707543" cy="48469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Took control of spice trade from Muslims</a:t>
            </a:r>
          </a:p>
          <a:p>
            <a:pPr lvl="1"/>
            <a:r>
              <a:rPr lang="en-US" sz="2200" dirty="0" smtClean="0"/>
              <a:t>Used cannons on ships</a:t>
            </a:r>
          </a:p>
          <a:p>
            <a:pPr lvl="1"/>
            <a:r>
              <a:rPr lang="en-US" sz="2200" dirty="0" smtClean="0"/>
              <a:t>Controlled Strait of Hormuz- stopped Muslims from reaching India</a:t>
            </a:r>
          </a:p>
          <a:p>
            <a:r>
              <a:rPr lang="en-US" sz="2400" dirty="0" smtClean="0"/>
              <a:t>Continued east to Indonesia</a:t>
            </a:r>
          </a:p>
          <a:p>
            <a:pPr lvl="1"/>
            <a:r>
              <a:rPr lang="en-US" sz="2200" dirty="0" smtClean="0"/>
              <a:t>Capture Moluccas- islands so rich with spices they’re known as the Spice Islands</a:t>
            </a:r>
          </a:p>
          <a:p>
            <a:r>
              <a:rPr lang="en-US" sz="2400" dirty="0" smtClean="0"/>
              <a:t>Brought back spices at about                                          1/5 the cost of Italian and                                         Muslim traders sold it for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10" y="4476240"/>
            <a:ext cx="3904550" cy="23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909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168</TotalTime>
  <Words>458</Words>
  <Application>Microsoft Macintosh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Europeans Explore the East</vt:lpstr>
      <vt:lpstr>Setting the Stage</vt:lpstr>
      <vt:lpstr>Reasons</vt:lpstr>
      <vt:lpstr>Technology Makes Exploration Possible</vt:lpstr>
      <vt:lpstr>Portugal Leads the Way</vt:lpstr>
      <vt:lpstr>Portugal Leads the Way</vt:lpstr>
      <vt:lpstr>Spain’s Explorations</vt:lpstr>
      <vt:lpstr>Spain’s Explorations</vt:lpstr>
      <vt:lpstr>Portugal’s Trading Empire</vt:lpstr>
      <vt:lpstr>Others Challenge the Portuguese</vt:lpstr>
      <vt:lpstr>Dutch Rule</vt:lpstr>
      <vt:lpstr>British and French Traders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Europeans Explore the East</dc:title>
  <dc:creator>Greg Sederberg</dc:creator>
  <cp:lastModifiedBy>Greg Sederberg</cp:lastModifiedBy>
  <cp:revision>17</cp:revision>
  <dcterms:created xsi:type="dcterms:W3CDTF">2015-05-20T16:18:24Z</dcterms:created>
  <dcterms:modified xsi:type="dcterms:W3CDTF">2016-01-13T19:34:50Z</dcterms:modified>
</cp:coreProperties>
</file>