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Feudalism 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8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Takes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454" y="2133600"/>
            <a:ext cx="5243796" cy="3992563"/>
          </a:xfrm>
        </p:spPr>
        <p:txBody>
          <a:bodyPr/>
          <a:lstStyle/>
          <a:p>
            <a:r>
              <a:rPr lang="en-US" dirty="0" smtClean="0"/>
              <a:t>Rollo was head of a Viking Army</a:t>
            </a:r>
          </a:p>
          <a:p>
            <a:pPr lvl="1"/>
            <a:r>
              <a:rPr lang="en-US" dirty="0" smtClean="0"/>
              <a:t>Plundered the Seine River valley</a:t>
            </a:r>
          </a:p>
          <a:p>
            <a:r>
              <a:rPr lang="en-US" dirty="0" smtClean="0"/>
              <a:t>Charles the Simple was king of France</a:t>
            </a:r>
          </a:p>
          <a:p>
            <a:pPr lvl="1"/>
            <a:r>
              <a:rPr lang="en-US" dirty="0" smtClean="0"/>
              <a:t>Gave Rollo a huge piece of French land- became known as </a:t>
            </a:r>
            <a:r>
              <a:rPr lang="en-US" dirty="0" err="1" smtClean="0"/>
              <a:t>Northmen’s</a:t>
            </a:r>
            <a:r>
              <a:rPr lang="en-US" dirty="0" smtClean="0"/>
              <a:t> land, or Normandy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3" y="1921054"/>
            <a:ext cx="2206880" cy="2942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03" y="3972349"/>
            <a:ext cx="2206880" cy="276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Takes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was the lord- landowner</a:t>
            </a:r>
          </a:p>
          <a:p>
            <a:r>
              <a:rPr lang="en-US" dirty="0" smtClean="0"/>
              <a:t>Granted land was called a fief</a:t>
            </a:r>
          </a:p>
          <a:p>
            <a:r>
              <a:rPr lang="en-US" dirty="0" smtClean="0"/>
              <a:t>Rollo was the vassal- person receiving the land in exchange for loyalty and military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3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Feudal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82" y="2133600"/>
            <a:ext cx="4569268" cy="3992563"/>
          </a:xfrm>
        </p:spPr>
        <p:txBody>
          <a:bodyPr/>
          <a:lstStyle/>
          <a:p>
            <a:r>
              <a:rPr lang="en-US" dirty="0" smtClean="0"/>
              <a:t>Kings</a:t>
            </a:r>
          </a:p>
          <a:p>
            <a:r>
              <a:rPr lang="en-US" dirty="0" smtClean="0"/>
              <a:t>Nobles and bishops</a:t>
            </a:r>
          </a:p>
          <a:p>
            <a:r>
              <a:rPr lang="en-US" dirty="0" smtClean="0"/>
              <a:t>Knights</a:t>
            </a:r>
          </a:p>
          <a:p>
            <a:r>
              <a:rPr lang="en-US" dirty="0" smtClean="0"/>
              <a:t>Peasants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25" y="450750"/>
            <a:ext cx="3660463" cy="639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6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091" y="2133600"/>
            <a:ext cx="768016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Classes were well-defined and normally inherited</a:t>
            </a:r>
          </a:p>
          <a:p>
            <a:r>
              <a:rPr lang="en-US" dirty="0" smtClean="0"/>
              <a:t>3 classes-</a:t>
            </a:r>
          </a:p>
          <a:p>
            <a:pPr lvl="1"/>
            <a:r>
              <a:rPr lang="en-US" dirty="0" smtClean="0"/>
              <a:t>Those who fought (nobles and knights)</a:t>
            </a:r>
          </a:p>
          <a:p>
            <a:pPr lvl="1"/>
            <a:r>
              <a:rPr lang="en-US" dirty="0" smtClean="0"/>
              <a:t>Those who prayed (men and women of the Church)</a:t>
            </a:r>
          </a:p>
          <a:p>
            <a:pPr lvl="1"/>
            <a:r>
              <a:rPr lang="en-US" dirty="0" smtClean="0"/>
              <a:t>Those who worked (peasants)</a:t>
            </a:r>
          </a:p>
          <a:p>
            <a:r>
              <a:rPr lang="en-US" dirty="0" smtClean="0"/>
              <a:t>Most people were peasants- most peasants were serfs</a:t>
            </a:r>
          </a:p>
          <a:p>
            <a:pPr lvl="1"/>
            <a:r>
              <a:rPr lang="en-US" dirty="0" smtClean="0"/>
              <a:t>People who legally could not leave the place where they were born- what they produced belonged to the lord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4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051" y="2133600"/>
            <a:ext cx="7772199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Manor- the lord’s estate</a:t>
            </a:r>
          </a:p>
          <a:p>
            <a:pPr lvl="1"/>
            <a:r>
              <a:rPr lang="en-US" dirty="0" smtClean="0"/>
              <a:t>Lords provided serfs with housing, farmland and protection from bandits</a:t>
            </a:r>
          </a:p>
          <a:p>
            <a:pPr lvl="1"/>
            <a:r>
              <a:rPr lang="en-US" dirty="0" smtClean="0"/>
              <a:t>Serfs cared for the lands, animals and maintain the estate</a:t>
            </a:r>
          </a:p>
          <a:p>
            <a:r>
              <a:rPr lang="en-US" dirty="0" smtClean="0"/>
              <a:t>Normally 15-30 families lived on a manor</a:t>
            </a:r>
          </a:p>
          <a:p>
            <a:pPr lvl="1"/>
            <a:r>
              <a:rPr lang="en-US" dirty="0" smtClean="0"/>
              <a:t>Peasants rarely traveled more than 25 miles from their manor</a:t>
            </a:r>
          </a:p>
          <a:p>
            <a:pPr lvl="1"/>
            <a:r>
              <a:rPr lang="en-US" dirty="0" smtClean="0"/>
              <a:t>Had manor house, village church, peasant cottages, lord’s demesne, peasant crofts, mill, common pasture, woodland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3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806"/>
            <a:ext cx="9144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5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Harshness of Manor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01040"/>
            <a:ext cx="8574087" cy="4492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Tax on all grain ground in                                                                the mill- any baking bread                                                  elsewhere was a crime</a:t>
            </a:r>
          </a:p>
          <a:p>
            <a:r>
              <a:rPr lang="en-US" dirty="0" smtClean="0"/>
              <a:t>Tax on marriage- could only                                                       marry with the lord’s consent</a:t>
            </a:r>
          </a:p>
          <a:p>
            <a:r>
              <a:rPr lang="en-US" dirty="0" smtClean="0"/>
              <a:t>Tithe (church tax) to the                                                             priest- 1/10</a:t>
            </a:r>
            <a:r>
              <a:rPr lang="en-US" baseline="30000" dirty="0" smtClean="0"/>
              <a:t>th</a:t>
            </a:r>
            <a:r>
              <a:rPr lang="en-US" dirty="0" smtClean="0"/>
              <a:t> of their income</a:t>
            </a:r>
          </a:p>
          <a:p>
            <a:r>
              <a:rPr lang="en-US" dirty="0" smtClean="0"/>
              <a:t>Lived in crowded cottages close to neighbors</a:t>
            </a:r>
          </a:p>
          <a:p>
            <a:pPr lvl="1"/>
            <a:r>
              <a:rPr lang="en-US" dirty="0" smtClean="0"/>
              <a:t>Had 1 or 2 rooms, dirt floors (warmed by bringing pigs inside), pile of straw for a mattress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468" y="2133600"/>
            <a:ext cx="4272344" cy="27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1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Harshness of Manor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Diet- mainly vegetables, coarse brown bread, grain, cheese and soup</a:t>
            </a:r>
          </a:p>
          <a:p>
            <a:r>
              <a:rPr lang="en-US" dirty="0" smtClean="0"/>
              <a:t>As soon as children were old enough they worked in the fields</a:t>
            </a:r>
          </a:p>
          <a:p>
            <a:r>
              <a:rPr lang="en-US" dirty="0" smtClean="0"/>
              <a:t>Many did not survive to adulthood- malnutrition and illness</a:t>
            </a:r>
          </a:p>
          <a:p>
            <a:pPr lvl="1"/>
            <a:r>
              <a:rPr lang="en-US" dirty="0" smtClean="0"/>
              <a:t>Average life expectancy was 35 years</a:t>
            </a:r>
          </a:p>
          <a:p>
            <a:r>
              <a:rPr lang="en-US" dirty="0" smtClean="0"/>
              <a:t>Accepted their role- believed that God determined a person’s place in society</a:t>
            </a:r>
          </a:p>
        </p:txBody>
      </p:sp>
    </p:spTree>
    <p:extLst>
      <p:ext uri="{BB962C8B-B14F-4D97-AF65-F5344CB8AC3E}">
        <p14:creationId xmlns:p14="http://schemas.microsoft.com/office/powerpoint/2010/main" val="400560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74304"/>
            <a:ext cx="4764087" cy="4151859"/>
          </a:xfrm>
        </p:spPr>
        <p:txBody>
          <a:bodyPr/>
          <a:lstStyle/>
          <a:p>
            <a:r>
              <a:rPr lang="en-US" dirty="0" smtClean="0"/>
              <a:t>A political system in which nobles, or lords, are granted the use of lands that legally belong to the king</a:t>
            </a:r>
          </a:p>
          <a:p>
            <a:pPr lvl="1"/>
            <a:r>
              <a:rPr lang="en-US" dirty="0" smtClean="0"/>
              <a:t>In return, they owe loyalty and military service to the king, and protection to the people who live on their estates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0" y="1974304"/>
            <a:ext cx="38100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1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Charlemagne’s grandsons broke apart his kingdom</a:t>
            </a:r>
          </a:p>
          <a:p>
            <a:r>
              <a:rPr lang="en-US" dirty="0" smtClean="0"/>
              <a:t>New waves of invaders attacked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0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Muslims from south raided Italy</a:t>
            </a:r>
          </a:p>
          <a:p>
            <a:r>
              <a:rPr lang="en-US" dirty="0" smtClean="0"/>
              <a:t>Magyar from east- terrorized Germany and Italy</a:t>
            </a:r>
          </a:p>
          <a:p>
            <a:r>
              <a:rPr lang="en-US" dirty="0" smtClean="0"/>
              <a:t>Vikings from the 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0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 Invasions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39653"/>
            <a:ext cx="8574087" cy="4897827"/>
          </a:xfrm>
        </p:spPr>
        <p:txBody>
          <a:bodyPr>
            <a:normAutofit/>
          </a:bodyPr>
          <a:lstStyle/>
          <a:p>
            <a:r>
              <a:rPr lang="en-US" dirty="0" smtClean="0"/>
              <a:t>From Scandinavia (Denmark, Norway, Sweden)</a:t>
            </a:r>
          </a:p>
          <a:p>
            <a:r>
              <a:rPr lang="en-US" dirty="0" smtClean="0"/>
              <a:t>Worshiped warlike gods</a:t>
            </a:r>
          </a:p>
          <a:p>
            <a:r>
              <a:rPr lang="en-US" dirty="0" smtClean="0"/>
              <a:t>Quick attacks- beached ships, attacked, back to sea before locals could mount a defense</a:t>
            </a:r>
          </a:p>
          <a:p>
            <a:r>
              <a:rPr lang="en-US" dirty="0" smtClean="0"/>
              <a:t>Huge warships- held 300 warriors, 72 oars</a:t>
            </a:r>
          </a:p>
          <a:p>
            <a:r>
              <a:rPr lang="en-US" dirty="0" smtClean="0"/>
              <a:t>Were also traders, farmers and explorers</a:t>
            </a:r>
          </a:p>
          <a:p>
            <a:pPr lvl="1"/>
            <a:r>
              <a:rPr lang="en-US" dirty="0" smtClean="0"/>
              <a:t>Explored Russia, Leif Ericson found North America around 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1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 Invasions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0" y="1598222"/>
            <a:ext cx="6900004" cy="51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Viking Raids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Vikings accept Christianity, they stop raiding monasteries</a:t>
            </a:r>
          </a:p>
          <a:p>
            <a:r>
              <a:rPr lang="en-US" dirty="0" smtClean="0"/>
              <a:t>As the climate warmed, Scandinavia became more agricultural</a:t>
            </a:r>
          </a:p>
          <a:p>
            <a:pPr lvl="1"/>
            <a:r>
              <a:rPr lang="en-US" dirty="0" smtClean="0"/>
              <a:t>More people farmed, less adopted the sea lifestyle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8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Magyars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951187" cy="3992563"/>
          </a:xfrm>
        </p:spPr>
        <p:txBody>
          <a:bodyPr/>
          <a:lstStyle/>
          <a:p>
            <a:r>
              <a:rPr lang="en-US" dirty="0" smtClean="0"/>
              <a:t>Magyars- nomadic people</a:t>
            </a:r>
          </a:p>
          <a:p>
            <a:pPr lvl="1"/>
            <a:r>
              <a:rPr lang="en-US" dirty="0" smtClean="0"/>
              <a:t>Attack from Hungary</a:t>
            </a:r>
          </a:p>
          <a:p>
            <a:pPr lvl="1"/>
            <a:r>
              <a:rPr lang="en-US" dirty="0" smtClean="0"/>
              <a:t>Superb horsemen</a:t>
            </a:r>
          </a:p>
          <a:p>
            <a:pPr lvl="1"/>
            <a:r>
              <a:rPr lang="en-US" dirty="0" smtClean="0"/>
              <a:t>Didn’t settle conquered land- took captives to sell as slaves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77" y="2133599"/>
            <a:ext cx="4025573" cy="31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6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Muslims </a:t>
            </a:r>
            <a:r>
              <a:rPr lang="en-US" dirty="0"/>
              <a:t>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424" y="2133600"/>
            <a:ext cx="5129826" cy="3992563"/>
          </a:xfrm>
        </p:spPr>
        <p:txBody>
          <a:bodyPr/>
          <a:lstStyle/>
          <a:p>
            <a:r>
              <a:rPr lang="en-US" dirty="0" smtClean="0"/>
              <a:t>Muslims</a:t>
            </a:r>
          </a:p>
          <a:p>
            <a:pPr lvl="1"/>
            <a:r>
              <a:rPr lang="en-US" dirty="0" smtClean="0"/>
              <a:t>Attack from North Africa</a:t>
            </a:r>
          </a:p>
          <a:p>
            <a:pPr lvl="1"/>
            <a:r>
              <a:rPr lang="en-US" dirty="0" smtClean="0"/>
              <a:t>Goal was to conquer and settle, but eventually became to plunder as well</a:t>
            </a:r>
          </a:p>
          <a:p>
            <a:pPr lvl="1"/>
            <a:r>
              <a:rPr lang="en-US" dirty="0" smtClean="0"/>
              <a:t>Expert seafarers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133600"/>
            <a:ext cx="330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50403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76</TotalTime>
  <Words>570</Words>
  <Application>Microsoft Macintosh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Spectrum</vt:lpstr>
      <vt:lpstr>Feudalism in Europe</vt:lpstr>
      <vt:lpstr>Feudalism</vt:lpstr>
      <vt:lpstr>Feudalism in Europe</vt:lpstr>
      <vt:lpstr>Invasions</vt:lpstr>
      <vt:lpstr>Viking Invasions</vt:lpstr>
      <vt:lpstr>Viking Invasions</vt:lpstr>
      <vt:lpstr>The End of Viking Raids</vt:lpstr>
      <vt:lpstr>Magyars Attack</vt:lpstr>
      <vt:lpstr>Muslims Attack</vt:lpstr>
      <vt:lpstr>Feudalism Takes Over</vt:lpstr>
      <vt:lpstr>Feudalism Takes Over</vt:lpstr>
      <vt:lpstr>The Feudal Pyramid</vt:lpstr>
      <vt:lpstr>Social Classes</vt:lpstr>
      <vt:lpstr>Manors</vt:lpstr>
      <vt:lpstr>Manors</vt:lpstr>
      <vt:lpstr>The Harshness of Manor Life</vt:lpstr>
      <vt:lpstr>The Harshness of Manor Life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Feudalism in Europe</dc:title>
  <dc:creator>Greg Sederberg</dc:creator>
  <cp:lastModifiedBy>Greg Sederberg</cp:lastModifiedBy>
  <cp:revision>19</cp:revision>
  <dcterms:created xsi:type="dcterms:W3CDTF">2015-05-14T19:41:26Z</dcterms:created>
  <dcterms:modified xsi:type="dcterms:W3CDTF">2015-10-27T18:21:00Z</dcterms:modified>
</cp:coreProperties>
</file>