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569F79B-FD66-6946-BCDC-A77896A29BA9}" type="datetimeFigureOut">
              <a:rPr lang="en-US" smtClean="0"/>
              <a:t>8/10/15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03F2B3-772F-FD49-B618-B4B96389E80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Islam Expands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3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34920"/>
            <a:ext cx="9159715" cy="5551520"/>
          </a:xfrm>
        </p:spPr>
      </p:pic>
    </p:spTree>
    <p:extLst>
      <p:ext uri="{BB962C8B-B14F-4D97-AF65-F5344CB8AC3E}">
        <p14:creationId xmlns:p14="http://schemas.microsoft.com/office/powerpoint/2010/main" val="142706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</a:t>
            </a:r>
            <a:r>
              <a:rPr lang="en-US" dirty="0" err="1" smtClean="0"/>
              <a:t>Umayyads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750- religious and political opposition leads to their fall</a:t>
            </a:r>
          </a:p>
          <a:p>
            <a:r>
              <a:rPr lang="en-US" dirty="0" smtClean="0"/>
              <a:t>Abbasids take control</a:t>
            </a:r>
          </a:p>
          <a:p>
            <a:pPr lvl="1"/>
            <a:r>
              <a:rPr lang="en-US" dirty="0" smtClean="0"/>
              <a:t>Murder remaining </a:t>
            </a:r>
            <a:r>
              <a:rPr lang="en-US" dirty="0" err="1" smtClean="0"/>
              <a:t>Umayyads</a:t>
            </a:r>
            <a:endParaRPr lang="en-US" dirty="0" smtClean="0"/>
          </a:p>
          <a:p>
            <a:pPr lvl="1"/>
            <a:r>
              <a:rPr lang="en-US" dirty="0" err="1" smtClean="0"/>
              <a:t>Abd</a:t>
            </a:r>
            <a:r>
              <a:rPr lang="en-US" dirty="0" smtClean="0"/>
              <a:t> al-</a:t>
            </a:r>
            <a:r>
              <a:rPr lang="en-US" dirty="0" err="1" smtClean="0"/>
              <a:t>Rahman</a:t>
            </a:r>
            <a:r>
              <a:rPr lang="en-US" dirty="0" smtClean="0"/>
              <a:t> escapes to Spain</a:t>
            </a:r>
          </a:p>
          <a:p>
            <a:pPr lvl="1"/>
            <a:r>
              <a:rPr lang="en-US" dirty="0" smtClean="0"/>
              <a:t>Spain was ruled by Muslims from North Africa- Berbers</a:t>
            </a:r>
          </a:p>
          <a:p>
            <a:pPr lvl="1"/>
            <a:r>
              <a:rPr lang="en-US" dirty="0" smtClean="0"/>
              <a:t>Took Spain, marched towards Paris but stopped at Battle of Tours in 732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2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Abbasids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capital to Baghdad, Iraq- on key trade route</a:t>
            </a:r>
          </a:p>
          <a:p>
            <a:r>
              <a:rPr lang="en-US" dirty="0" smtClean="0"/>
              <a:t>Build strong bureaucracy</a:t>
            </a:r>
          </a:p>
          <a:p>
            <a:r>
              <a:rPr lang="en-US" dirty="0" smtClean="0"/>
              <a:t>Tax on land, imports, exports and non-Muslim’s wealth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4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Muslim 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5535"/>
            <a:ext cx="9144000" cy="4525963"/>
          </a:xfrm>
        </p:spPr>
        <p:txBody>
          <a:bodyPr/>
          <a:lstStyle/>
          <a:p>
            <a:r>
              <a:rPr lang="en-US" dirty="0" smtClean="0"/>
              <a:t>Abbasids rule from 750-1258</a:t>
            </a:r>
          </a:p>
          <a:p>
            <a:r>
              <a:rPr lang="en-US" dirty="0" smtClean="0"/>
              <a:t>Independent Muslim states spring up- local leaders dominate many smaller regions</a:t>
            </a:r>
          </a:p>
          <a:p>
            <a:r>
              <a:rPr lang="en-US" dirty="0" smtClean="0"/>
              <a:t>Fatimid caliphate formed by                             Shi’a Muslims</a:t>
            </a:r>
          </a:p>
          <a:p>
            <a:pPr lvl="1"/>
            <a:r>
              <a:rPr lang="en-US" dirty="0" smtClean="0"/>
              <a:t>Claim descent from Muhammad’s                       daughter</a:t>
            </a:r>
          </a:p>
          <a:p>
            <a:pPr lvl="1"/>
            <a:r>
              <a:rPr lang="en-US" dirty="0" smtClean="0"/>
              <a:t>Starts in North Africa, spreads to                            Arabia and Syria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2364" y="3141133"/>
            <a:ext cx="31750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65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Muslim Trade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sea networks- Mediterranean Sea and Indian Ocean</a:t>
            </a:r>
          </a:p>
          <a:p>
            <a:r>
              <a:rPr lang="en-US" dirty="0" smtClean="0"/>
              <a:t>Land networks connect Silk Roads of China and India with Europe and Africa</a:t>
            </a:r>
          </a:p>
          <a:p>
            <a:r>
              <a:rPr lang="en-US" dirty="0" smtClean="0"/>
              <a:t>Banks develop- system of </a:t>
            </a:r>
            <a:r>
              <a:rPr lang="en-US" dirty="0" err="1" smtClean="0"/>
              <a:t>sakk</a:t>
            </a:r>
            <a:r>
              <a:rPr lang="en-US" dirty="0" smtClean="0"/>
              <a:t> begins</a:t>
            </a:r>
          </a:p>
          <a:p>
            <a:pPr lvl="1"/>
            <a:r>
              <a:rPr lang="en-US" dirty="0" smtClean="0"/>
              <a:t>In Europe called checks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5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Muhammad died in 632, the community faced a crisis.  Muslims, inspired by the message of Allah, believed they had a duty to carry his word to the world.  However, they lacked a clear way to choose a new leader.  Eventually, the issue of leadership would divide the Muslim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7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Caliph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543" y="1600200"/>
            <a:ext cx="5731028" cy="4525963"/>
          </a:xfrm>
        </p:spPr>
        <p:txBody>
          <a:bodyPr/>
          <a:lstStyle/>
          <a:p>
            <a:r>
              <a:rPr lang="en-US" dirty="0" smtClean="0"/>
              <a:t>Caliph- successor or deputy</a:t>
            </a:r>
          </a:p>
          <a:p>
            <a:r>
              <a:rPr lang="en-US" dirty="0" smtClean="0"/>
              <a:t>Muhammad died and hadn’t named a successor</a:t>
            </a:r>
          </a:p>
          <a:p>
            <a:r>
              <a:rPr lang="en-US" dirty="0" smtClean="0"/>
              <a:t>Muslims elect Abu-Bakr as the first Caliph</a:t>
            </a:r>
          </a:p>
          <a:p>
            <a:pPr lvl="1"/>
            <a:r>
              <a:rPr lang="en-US" dirty="0" smtClean="0"/>
              <a:t>Loyal friend of Muhammad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67" y="1746720"/>
            <a:ext cx="2847909" cy="36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4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Rightly Guided Caliphs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Abu-Bakr and next 3 caliphs (Umar, </a:t>
            </a:r>
            <a:r>
              <a:rPr lang="en-US" dirty="0" err="1" smtClean="0"/>
              <a:t>Uthman</a:t>
            </a:r>
            <a:r>
              <a:rPr lang="en-US" dirty="0" smtClean="0"/>
              <a:t> and Ali) all knew Muhammad</a:t>
            </a:r>
          </a:p>
          <a:p>
            <a:pPr lvl="1"/>
            <a:r>
              <a:rPr lang="en-US" dirty="0" smtClean="0"/>
              <a:t>Used him and Qur’an as guide to leadership</a:t>
            </a:r>
          </a:p>
          <a:p>
            <a:r>
              <a:rPr lang="en-US" dirty="0" smtClean="0"/>
              <a:t>Abu-Bakr invokes jihad- striving, inner struggle against evil; in Qur’an means armed struggle against unbelievers</a:t>
            </a:r>
          </a:p>
          <a:p>
            <a:pPr lvl="1"/>
            <a:r>
              <a:rPr lang="en-US" dirty="0" smtClean="0"/>
              <a:t>Some tribes abandoned Islam, some refused to pay taxes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6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Rightly Guided Caliphs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Abu-Bakr, Muslims control Arabia</a:t>
            </a:r>
          </a:p>
          <a:p>
            <a:r>
              <a:rPr lang="en-US" dirty="0" smtClean="0"/>
              <a:t>Under Umar, conquered Syria and lower Egypt</a:t>
            </a:r>
          </a:p>
          <a:p>
            <a:r>
              <a:rPr lang="en-US" dirty="0" err="1" smtClean="0"/>
              <a:t>Uthman</a:t>
            </a:r>
            <a:r>
              <a:rPr lang="en-US" dirty="0" smtClean="0"/>
              <a:t> and Ali expand empire to over 6,000 miles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1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Invading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and Sassanid rule persecuted people for religious beliefs</a:t>
            </a:r>
          </a:p>
          <a:p>
            <a:pPr lvl="1"/>
            <a:r>
              <a:rPr lang="en-US" dirty="0" smtClean="0"/>
              <a:t>Many welcomed Muslim invaders</a:t>
            </a:r>
          </a:p>
          <a:p>
            <a:pPr lvl="1"/>
            <a:r>
              <a:rPr lang="en-US" dirty="0" smtClean="0"/>
              <a:t>Muslims allowed them to follow their own religion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7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Conflict Creates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Uthman</a:t>
            </a:r>
            <a:r>
              <a:rPr lang="en-US" dirty="0" smtClean="0"/>
              <a:t> murdered in 656</a:t>
            </a:r>
          </a:p>
          <a:p>
            <a:pPr lvl="1"/>
            <a:r>
              <a:rPr lang="en-US" dirty="0" smtClean="0"/>
              <a:t>Civil war ensues</a:t>
            </a:r>
          </a:p>
          <a:p>
            <a:r>
              <a:rPr lang="en-US" dirty="0" smtClean="0"/>
              <a:t>Ali challenged by governor of Syria </a:t>
            </a:r>
            <a:r>
              <a:rPr lang="en-US" dirty="0" err="1" smtClean="0"/>
              <a:t>Muawiya</a:t>
            </a:r>
            <a:endParaRPr lang="en-US" dirty="0" smtClean="0"/>
          </a:p>
          <a:p>
            <a:pPr lvl="1"/>
            <a:r>
              <a:rPr lang="en-US" dirty="0" smtClean="0"/>
              <a:t>Ali assassinated in 661</a:t>
            </a:r>
          </a:p>
        </p:txBody>
      </p:sp>
    </p:spTree>
    <p:extLst>
      <p:ext uri="{BB962C8B-B14F-4D97-AF65-F5344CB8AC3E}">
        <p14:creationId xmlns:p14="http://schemas.microsoft.com/office/powerpoint/2010/main" val="421285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Internal Conflict Creates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Umayyads</a:t>
            </a:r>
            <a:r>
              <a:rPr lang="en-US" dirty="0"/>
              <a:t> </a:t>
            </a:r>
            <a:r>
              <a:rPr lang="en-US" dirty="0" smtClean="0"/>
              <a:t>family comes to power</a:t>
            </a:r>
          </a:p>
          <a:p>
            <a:pPr lvl="1"/>
            <a:r>
              <a:rPr lang="en-US" dirty="0" smtClean="0"/>
              <a:t>Moved capital to Damascus, Syria</a:t>
            </a:r>
          </a:p>
          <a:p>
            <a:pPr lvl="1"/>
            <a:r>
              <a:rPr lang="en-US" dirty="0" smtClean="0"/>
              <a:t>Surround themselves with wealth</a:t>
            </a:r>
          </a:p>
          <a:p>
            <a:r>
              <a:rPr lang="en-US" dirty="0" smtClean="0"/>
              <a:t>Leads to a fundamental division in Muslim community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118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Sunni-Shi’a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Shi’a- believed caliph needed to be a descendant of the Prophet</a:t>
            </a:r>
          </a:p>
          <a:p>
            <a:pPr lvl="1"/>
            <a:r>
              <a:rPr lang="en-US" dirty="0" smtClean="0"/>
              <a:t>Resist rule of the </a:t>
            </a:r>
            <a:r>
              <a:rPr lang="en-US" dirty="0" err="1" smtClean="0"/>
              <a:t>Umayyads</a:t>
            </a:r>
            <a:endParaRPr lang="en-US" dirty="0" smtClean="0"/>
          </a:p>
          <a:p>
            <a:r>
              <a:rPr lang="en-US" dirty="0" smtClean="0"/>
              <a:t>Sunni- followers of Muhammad’s example, those who did not outwardly resist </a:t>
            </a:r>
            <a:r>
              <a:rPr lang="en-US" dirty="0" err="1" smtClean="0"/>
              <a:t>Umayyads</a:t>
            </a:r>
            <a:r>
              <a:rPr lang="en-US" dirty="0" smtClean="0"/>
              <a:t> rule</a:t>
            </a:r>
          </a:p>
          <a:p>
            <a:r>
              <a:rPr lang="en-US" dirty="0" smtClean="0"/>
              <a:t>Sufi- reject luxurious life of the </a:t>
            </a:r>
            <a:r>
              <a:rPr lang="en-US" dirty="0" err="1" smtClean="0"/>
              <a:t>Umayyads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6816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43</TotalTime>
  <Words>453</Words>
  <Application>Microsoft Macintosh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Islam Expands</vt:lpstr>
      <vt:lpstr>Setting the Stage</vt:lpstr>
      <vt:lpstr>The First Caliph</vt:lpstr>
      <vt:lpstr>Rightly Guided Caliphs</vt:lpstr>
      <vt:lpstr>Rightly Guided Caliphs</vt:lpstr>
      <vt:lpstr>Success Invading</vt:lpstr>
      <vt:lpstr>Internal Conflict Creates Crisis</vt:lpstr>
      <vt:lpstr>Internal Conflict Creates Crisis</vt:lpstr>
      <vt:lpstr>Sunni-Shi’a Split</vt:lpstr>
      <vt:lpstr>PowerPoint Presentation</vt:lpstr>
      <vt:lpstr>Fall of Umayyads</vt:lpstr>
      <vt:lpstr>Rule of Abbasids</vt:lpstr>
      <vt:lpstr>Division of Muslim Lands</vt:lpstr>
      <vt:lpstr>Muslim Trade Network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Expands</dc:title>
  <dc:creator>Greg Sederberg</dc:creator>
  <cp:lastModifiedBy>Greg Sederberg</cp:lastModifiedBy>
  <cp:revision>14</cp:revision>
  <dcterms:created xsi:type="dcterms:W3CDTF">2015-05-27T01:42:58Z</dcterms:created>
  <dcterms:modified xsi:type="dcterms:W3CDTF">2015-08-10T22:52:26Z</dcterms:modified>
</cp:coreProperties>
</file>