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47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939" y="2675467"/>
            <a:ext cx="4982085" cy="3450696"/>
          </a:xfrm>
        </p:spPr>
        <p:txBody>
          <a:bodyPr/>
          <a:lstStyle/>
          <a:p>
            <a:r>
              <a:rPr lang="en-US" dirty="0" smtClean="0"/>
              <a:t>Muslims, called Moors, controlled most of Spain</a:t>
            </a:r>
          </a:p>
          <a:p>
            <a:r>
              <a:rPr lang="en-US" dirty="0" smtClean="0"/>
              <a:t>Reconquista- effort by Spanish to drive out the Muslims</a:t>
            </a:r>
          </a:p>
          <a:p>
            <a:r>
              <a:rPr lang="en-US" dirty="0" smtClean="0"/>
              <a:t>Lasted hundreds of years</a:t>
            </a:r>
          </a:p>
          <a:p>
            <a:pPr lvl="1"/>
            <a:r>
              <a:rPr lang="en-US" dirty="0" smtClean="0"/>
              <a:t>By 1492- Muslims finally fell to Ferdinand and Isabella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Spanish Crusade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993" y="1731225"/>
            <a:ext cx="3608347" cy="2543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627" y="4379352"/>
            <a:ext cx="3603713" cy="230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8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501" y="2528947"/>
            <a:ext cx="8677947" cy="3450696"/>
          </a:xfrm>
        </p:spPr>
        <p:txBody>
          <a:bodyPr/>
          <a:lstStyle/>
          <a:p>
            <a:r>
              <a:rPr lang="en-US" dirty="0" smtClean="0"/>
              <a:t>Inquisition- court held by the Church to suppress heresy</a:t>
            </a:r>
          </a:p>
          <a:p>
            <a:pPr lvl="1"/>
            <a:r>
              <a:rPr lang="en-US" dirty="0" smtClean="0"/>
              <a:t>A person suspected of heresy was questioned for weeks and sometimes tortured</a:t>
            </a:r>
          </a:p>
          <a:p>
            <a:pPr lvl="1"/>
            <a:r>
              <a:rPr lang="en-US" dirty="0" smtClean="0"/>
              <a:t>Once they confessed, they were burned at the stake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Spanish Crusade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074" y="4171860"/>
            <a:ext cx="4389851" cy="257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5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the power of the Church</a:t>
            </a:r>
          </a:p>
          <a:p>
            <a:r>
              <a:rPr lang="en-US" dirty="0" smtClean="0"/>
              <a:t>Thousands left home to travel to the Holy Land</a:t>
            </a:r>
          </a:p>
          <a:p>
            <a:r>
              <a:rPr lang="en-US" dirty="0" smtClean="0"/>
              <a:t>Trade increased between the West and Asia</a:t>
            </a:r>
          </a:p>
          <a:p>
            <a:r>
              <a:rPr lang="en-US" dirty="0" smtClean="0"/>
              <a:t>Failure of later Crusades weakened the pope and gave more power to kings</a:t>
            </a:r>
          </a:p>
          <a:p>
            <a:r>
              <a:rPr lang="en-US" dirty="0" smtClean="0"/>
              <a:t>Created intolerance and prejudice towards Muslims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the Crusades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7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4221" y="2675467"/>
            <a:ext cx="6479967" cy="3450696"/>
          </a:xfrm>
        </p:spPr>
        <p:txBody>
          <a:bodyPr/>
          <a:lstStyle/>
          <a:p>
            <a:r>
              <a:rPr lang="en-US" dirty="0" smtClean="0"/>
              <a:t>Byzantine emperor Alexius </a:t>
            </a:r>
            <a:r>
              <a:rPr lang="en-US" dirty="0" err="1" smtClean="0"/>
              <a:t>Comnenus</a:t>
            </a:r>
            <a:r>
              <a:rPr lang="en-US" dirty="0" smtClean="0"/>
              <a:t> begs Robert, Count of Flanders, and Pope Urban II to send help against Muslim Turks to threatened to take over the capital of Constantinople</a:t>
            </a:r>
          </a:p>
          <a:p>
            <a:r>
              <a:rPr lang="en-US" dirty="0" smtClean="0"/>
              <a:t>Pope Urban II issues a call for Crusades- a holy war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1063" y="1176012"/>
            <a:ext cx="1931653" cy="2714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063" y="4021941"/>
            <a:ext cx="1931653" cy="271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97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 Muslim attacks</a:t>
            </a:r>
          </a:p>
          <a:p>
            <a:r>
              <a:rPr lang="en-US" dirty="0" smtClean="0"/>
              <a:t>Reclaim Palestine and reunite Christendom</a:t>
            </a:r>
          </a:p>
          <a:p>
            <a:r>
              <a:rPr lang="en-US" dirty="0" smtClean="0"/>
              <a:t>Some fighting looked for land and position in society</a:t>
            </a:r>
          </a:p>
          <a:p>
            <a:r>
              <a:rPr lang="en-US" dirty="0" smtClean="0"/>
              <a:t>Merchants want control of key trade routes to India, Southeast Asia and China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Crusades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4220" y="2675467"/>
            <a:ext cx="8678285" cy="3450696"/>
          </a:xfrm>
        </p:spPr>
        <p:txBody>
          <a:bodyPr/>
          <a:lstStyle/>
          <a:p>
            <a:r>
              <a:rPr lang="en-US" dirty="0" smtClean="0"/>
              <a:t>Huge support</a:t>
            </a:r>
          </a:p>
          <a:p>
            <a:r>
              <a:rPr lang="en-US" dirty="0" smtClean="0"/>
              <a:t>1097- 3 armies gathered outside Constantinople</a:t>
            </a:r>
          </a:p>
          <a:p>
            <a:pPr lvl="1"/>
            <a:r>
              <a:rPr lang="en-US" dirty="0" smtClean="0"/>
              <a:t>Most were French, but all of Europe was represented</a:t>
            </a:r>
          </a:p>
          <a:p>
            <a:r>
              <a:rPr lang="en-US" dirty="0" smtClean="0"/>
              <a:t>An army of 12,000- less than                                                                    a ¼ of the original army,                                                          approached Jerusalem</a:t>
            </a:r>
          </a:p>
          <a:p>
            <a:r>
              <a:rPr lang="en-US" dirty="0" smtClean="0"/>
              <a:t>July 15, 1099 they captured                                                                  the city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Crusade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33" y="4043086"/>
            <a:ext cx="4591672" cy="25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22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9483" y="2675467"/>
            <a:ext cx="5926403" cy="3450696"/>
          </a:xfrm>
        </p:spPr>
        <p:txBody>
          <a:bodyPr/>
          <a:lstStyle/>
          <a:p>
            <a:r>
              <a:rPr lang="en-US" dirty="0" smtClean="0"/>
              <a:t>Took a very narrow strip of land- 650 miles worth</a:t>
            </a:r>
          </a:p>
          <a:p>
            <a:r>
              <a:rPr lang="en-US" dirty="0" smtClean="0"/>
              <a:t>Made 4 Crusader states out of it</a:t>
            </a:r>
          </a:p>
          <a:p>
            <a:pPr lvl="1"/>
            <a:r>
              <a:rPr lang="en-US" dirty="0" smtClean="0"/>
              <a:t>Were vulnerable to counteract by the Muslims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Crusade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18" y="2116414"/>
            <a:ext cx="2556781" cy="451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9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3345" y="2732407"/>
            <a:ext cx="5786072" cy="3450696"/>
          </a:xfrm>
        </p:spPr>
        <p:txBody>
          <a:bodyPr/>
          <a:lstStyle/>
          <a:p>
            <a:r>
              <a:rPr lang="en-US" dirty="0" smtClean="0"/>
              <a:t>1144- Edessa was </a:t>
            </a:r>
            <a:r>
              <a:rPr lang="en-US" dirty="0" err="1" smtClean="0"/>
              <a:t>reconquered</a:t>
            </a:r>
            <a:r>
              <a:rPr lang="en-US" dirty="0" smtClean="0"/>
              <a:t> by the Turks</a:t>
            </a:r>
          </a:p>
          <a:p>
            <a:r>
              <a:rPr lang="en-US" dirty="0" smtClean="0"/>
              <a:t>Second Crusade organized to recapture the city</a:t>
            </a:r>
          </a:p>
          <a:p>
            <a:pPr lvl="1"/>
            <a:r>
              <a:rPr lang="en-US" dirty="0" smtClean="0"/>
              <a:t>Failed and Jerusalem also fell to Muslims under command of Saladin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Crusade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38" y="1446281"/>
            <a:ext cx="2142354" cy="2897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38" y="4457755"/>
            <a:ext cx="2904907" cy="225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9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9433" y="2675467"/>
            <a:ext cx="8709015" cy="3450696"/>
          </a:xfrm>
        </p:spPr>
        <p:txBody>
          <a:bodyPr/>
          <a:lstStyle/>
          <a:p>
            <a:r>
              <a:rPr lang="en-US" dirty="0" smtClean="0"/>
              <a:t>Led by 3 of Europe’s most powerful monarchs- </a:t>
            </a:r>
          </a:p>
          <a:p>
            <a:pPr lvl="1"/>
            <a:r>
              <a:rPr lang="en-US" dirty="0" smtClean="0"/>
              <a:t>Philip II (Augustus) of France, Frederick I (Barbarossa) of Germany and Richard the Lion-Hearted of England</a:t>
            </a:r>
          </a:p>
          <a:p>
            <a:r>
              <a:rPr lang="en-US" dirty="0" smtClean="0"/>
              <a:t>Trying to recapture Jerusalem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/>
          <a:lstStyle/>
          <a:p>
            <a:r>
              <a:rPr lang="en-US" dirty="0" smtClean="0"/>
              <a:t>The Third Crusade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33" y="4550169"/>
            <a:ext cx="1699124" cy="2159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106" y="4473591"/>
            <a:ext cx="1731789" cy="2236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126" y="4473591"/>
            <a:ext cx="1806064" cy="223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6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939" y="2588539"/>
            <a:ext cx="8680302" cy="4086310"/>
          </a:xfrm>
        </p:spPr>
        <p:txBody>
          <a:bodyPr>
            <a:normAutofit/>
          </a:bodyPr>
          <a:lstStyle/>
          <a:p>
            <a:r>
              <a:rPr lang="en-US" dirty="0" smtClean="0"/>
              <a:t>Philip argued with Richard and                                                           left</a:t>
            </a:r>
          </a:p>
          <a:p>
            <a:r>
              <a:rPr lang="en-US" dirty="0" smtClean="0"/>
              <a:t>Frederick drowned on the trip</a:t>
            </a:r>
          </a:p>
          <a:p>
            <a:r>
              <a:rPr lang="en-US" dirty="0" smtClean="0"/>
              <a:t>Richard led the Crusade</a:t>
            </a:r>
          </a:p>
          <a:p>
            <a:r>
              <a:rPr lang="en-US" dirty="0" smtClean="0"/>
              <a:t>Neither side could gain control-                                                      truce in 1192</a:t>
            </a:r>
          </a:p>
          <a:p>
            <a:pPr lvl="1"/>
            <a:r>
              <a:rPr lang="en-US" dirty="0" smtClean="0"/>
              <a:t>Jerusalem remained under Muslim rule</a:t>
            </a:r>
          </a:p>
          <a:p>
            <a:pPr lvl="1"/>
            <a:r>
              <a:rPr lang="en-US" dirty="0" smtClean="0"/>
              <a:t>Unarmed Christian pilgrims could freely visit the city’s holy places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Crusade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585" y="2702500"/>
            <a:ext cx="4186656" cy="235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2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crusades were carried out in the 1200s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ersonal gain and greed overshadowed the true purpose</a:t>
            </a:r>
          </a:p>
          <a:p>
            <a:pPr lvl="1"/>
            <a:r>
              <a:rPr lang="en-US" dirty="0" smtClean="0"/>
              <a:t>None were successful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the Crusades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641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104</TotalTime>
  <Words>406</Words>
  <Application>Microsoft Macintosh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Waveform</vt:lpstr>
      <vt:lpstr>The Crusades</vt:lpstr>
      <vt:lpstr>The Beginnings</vt:lpstr>
      <vt:lpstr>Goals of the Crusades</vt:lpstr>
      <vt:lpstr>The First Crusade</vt:lpstr>
      <vt:lpstr>The First Crusade</vt:lpstr>
      <vt:lpstr>The Second Crusade</vt:lpstr>
      <vt:lpstr>The Third Crusade</vt:lpstr>
      <vt:lpstr>The Third Crusade</vt:lpstr>
      <vt:lpstr>The End of the Crusades</vt:lpstr>
      <vt:lpstr>The Spanish Crusade</vt:lpstr>
      <vt:lpstr>The Spanish Crusade</vt:lpstr>
      <vt:lpstr>Effects of the Crusades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Crusades</dc:title>
  <dc:creator>Greg Sederberg</dc:creator>
  <cp:lastModifiedBy>Greg Sederberg</cp:lastModifiedBy>
  <cp:revision>21</cp:revision>
  <dcterms:created xsi:type="dcterms:W3CDTF">2015-05-15T14:34:21Z</dcterms:created>
  <dcterms:modified xsi:type="dcterms:W3CDTF">2015-10-30T19:57:54Z</dcterms:modified>
</cp:coreProperties>
</file>