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25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11/3/15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11/3/15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11/3/15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11/3/15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11/3/15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11/3/15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11/3/15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11/3/15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11/3/15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11/3/15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11/3/15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11/3/15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Changes in Medieval Society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918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23703" y="2626627"/>
            <a:ext cx="5698463" cy="345069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Warmer climate from 800 to 1200 allowed farmers to expand</a:t>
            </a:r>
          </a:p>
          <a:p>
            <a:r>
              <a:rPr lang="en-US" dirty="0" smtClean="0"/>
              <a:t>Switch to horses from oxen</a:t>
            </a:r>
          </a:p>
          <a:p>
            <a:r>
              <a:rPr lang="en-US" dirty="0" smtClean="0"/>
              <a:t>The three-field system</a:t>
            </a:r>
          </a:p>
          <a:p>
            <a:pPr lvl="1"/>
            <a:r>
              <a:rPr lang="en-US" dirty="0" smtClean="0"/>
              <a:t>Could plant on 2/3 of land instead of 1/2 of it</a:t>
            </a:r>
          </a:p>
          <a:p>
            <a:r>
              <a:rPr lang="en-US" dirty="0" smtClean="0"/>
              <a:t>People eat better   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dirty="0" smtClean="0">
                <a:ea typeface="Wingdings"/>
                <a:cs typeface="Wingdings"/>
                <a:sym typeface="Wingdings"/>
              </a:rPr>
              <a:t>better resist disease   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dirty="0" smtClean="0">
                <a:sym typeface="Wingdings"/>
              </a:rPr>
              <a:t>live longer   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 </a:t>
            </a:r>
            <a:r>
              <a:rPr lang="en-US" dirty="0" smtClean="0">
                <a:sym typeface="Wingdings"/>
              </a:rPr>
              <a:t>growing population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Growing Food Supply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421" y="2724307"/>
            <a:ext cx="2827750" cy="327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18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Guild- an organization of workers in the same business working to improve the conditions of its members</a:t>
            </a:r>
          </a:p>
          <a:p>
            <a:pPr lvl="1"/>
            <a:r>
              <a:rPr lang="en-US" dirty="0" smtClean="0"/>
              <a:t>Merchants band together to control number of products traded to keep prices up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of Guilds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501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7939" y="2675467"/>
            <a:ext cx="8762280" cy="4133694"/>
          </a:xfrm>
        </p:spPr>
        <p:txBody>
          <a:bodyPr/>
          <a:lstStyle/>
          <a:p>
            <a:r>
              <a:rPr lang="en-US" dirty="0" smtClean="0"/>
              <a:t>The expansion of trade and business</a:t>
            </a:r>
          </a:p>
          <a:p>
            <a:r>
              <a:rPr lang="en-US" dirty="0" smtClean="0"/>
              <a:t>Fairs- huge fair days in towns around religious holidays or festivals</a:t>
            </a:r>
          </a:p>
          <a:p>
            <a:pPr lvl="1"/>
            <a:r>
              <a:rPr lang="en-US" dirty="0" smtClean="0"/>
              <a:t>People from manors traveled                                                                        to these fairs- no longer was                                                              everything contained to a                                                                           self-sufficient manor</a:t>
            </a:r>
          </a:p>
          <a:p>
            <a:r>
              <a:rPr lang="en-US" dirty="0" smtClean="0"/>
              <a:t>Foreign trade increases</a:t>
            </a:r>
          </a:p>
          <a:p>
            <a:r>
              <a:rPr lang="en-US" dirty="0" smtClean="0"/>
              <a:t>Bank </a:t>
            </a:r>
            <a:r>
              <a:rPr lang="en-US" dirty="0" smtClean="0"/>
              <a:t>and trade </a:t>
            </a:r>
            <a:r>
              <a:rPr lang="en-US" smtClean="0"/>
              <a:t>systems       </a:t>
            </a:r>
            <a:r>
              <a:rPr lang="en-US" smtClean="0"/>
              <a:t>                                                    </a:t>
            </a:r>
            <a:r>
              <a:rPr lang="en-US" dirty="0" smtClean="0"/>
              <a:t>developed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Commercial Revolution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8771" y="3576809"/>
            <a:ext cx="4431449" cy="323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308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 trade grows, towns grow</a:t>
            </a:r>
          </a:p>
          <a:p>
            <a:pPr lvl="1"/>
            <a:r>
              <a:rPr lang="en-US" dirty="0" smtClean="0"/>
              <a:t>Normal towns at that time were 1500 to 2500 people</a:t>
            </a:r>
          </a:p>
          <a:p>
            <a:r>
              <a:rPr lang="en-US" dirty="0" smtClean="0"/>
              <a:t>Life in towns was not clean but people still went because of economic opportunities</a:t>
            </a:r>
          </a:p>
          <a:p>
            <a:r>
              <a:rPr lang="en-US" dirty="0" smtClean="0"/>
              <a:t>Merchant class battles the “social order” in Europe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Urban Life Flourishes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0314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95959" y="2675467"/>
            <a:ext cx="4526208" cy="3450696"/>
          </a:xfrm>
        </p:spPr>
        <p:txBody>
          <a:bodyPr/>
          <a:lstStyle/>
          <a:p>
            <a:r>
              <a:rPr lang="en-US" dirty="0" smtClean="0"/>
              <a:t>Contact with Muslims and Byzantines increased learning</a:t>
            </a:r>
          </a:p>
          <a:p>
            <a:pPr lvl="1"/>
            <a:r>
              <a:rPr lang="en-US" dirty="0" smtClean="0"/>
              <a:t>Brought back Greek philosophy</a:t>
            </a:r>
          </a:p>
          <a:p>
            <a:pPr lvl="1"/>
            <a:r>
              <a:rPr lang="en-US" dirty="0" smtClean="0"/>
              <a:t>Learned science, philosophy, law, math, and Crusaders brought back knowledge of ships, navigation and weapons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Revival of Learning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881" y="2675467"/>
            <a:ext cx="3997875" cy="3227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963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0501" y="2675467"/>
            <a:ext cx="8670518" cy="3450696"/>
          </a:xfrm>
        </p:spPr>
        <p:txBody>
          <a:bodyPr/>
          <a:lstStyle/>
          <a:p>
            <a:r>
              <a:rPr lang="en-US" dirty="0" smtClean="0"/>
              <a:t>Universities meant scholars                                                       meeting wherever they could</a:t>
            </a:r>
          </a:p>
          <a:p>
            <a:endParaRPr lang="en-US" dirty="0" smtClean="0"/>
          </a:p>
          <a:p>
            <a:r>
              <a:rPr lang="en-US" dirty="0" smtClean="0"/>
              <a:t>For most students, the goal                                                                was a job in government or                                                                 the Church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Bachelor’s took 5 to 7 years, masters took at least 12 years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Rise of Universities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9927" y="2740586"/>
            <a:ext cx="4421092" cy="265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592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35360" y="2577785"/>
            <a:ext cx="5454244" cy="3613498"/>
          </a:xfrm>
        </p:spPr>
        <p:txBody>
          <a:bodyPr/>
          <a:lstStyle/>
          <a:p>
            <a:r>
              <a:rPr lang="en-US" dirty="0" smtClean="0"/>
              <a:t>Thomas Aquinas- argued that religions truths could be proved by logical argument</a:t>
            </a:r>
          </a:p>
          <a:p>
            <a:endParaRPr lang="en-US" dirty="0" smtClean="0"/>
          </a:p>
          <a:p>
            <a:r>
              <a:rPr lang="en-US" dirty="0" smtClean="0"/>
              <a:t>Scholastics used Aristotle to debate the issues of their time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Christianity and Greek Philosophy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11" y="2545225"/>
            <a:ext cx="2975442" cy="418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248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47</TotalTime>
  <Words>281</Words>
  <Application>Microsoft Macintosh PowerPoint</Application>
  <PresentationFormat>On-screen Show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Waveform</vt:lpstr>
      <vt:lpstr>Changes in Medieval Society</vt:lpstr>
      <vt:lpstr>A Growing Food Supply</vt:lpstr>
      <vt:lpstr>Development of Guilds</vt:lpstr>
      <vt:lpstr>The Commercial Revolution</vt:lpstr>
      <vt:lpstr>Urban Life Flourishes</vt:lpstr>
      <vt:lpstr>The Revival of Learning</vt:lpstr>
      <vt:lpstr>The Rise of Universities</vt:lpstr>
      <vt:lpstr>Christianity and Greek Philosophy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Changes in Medieval Society</dc:title>
  <dc:creator>Greg Sederberg</dc:creator>
  <cp:lastModifiedBy>Greg Sederberg</cp:lastModifiedBy>
  <cp:revision>18</cp:revision>
  <dcterms:created xsi:type="dcterms:W3CDTF">2015-05-15T15:17:52Z</dcterms:created>
  <dcterms:modified xsi:type="dcterms:W3CDTF">2015-11-03T19:14:12Z</dcterms:modified>
</cp:coreProperties>
</file>