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140825E-4A15-4D39-8176-1F07E904CB30}"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140825E-4A15-4D39-8176-1F07E904CB30}"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0825E-4A15-4D39-8176-1F07E904CB30}"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140825E-4A15-4D39-8176-1F07E904CB30}"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4AAA4-6363-4581-962D-1ACCC2D600C5}"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140825E-4A15-4D39-8176-1F07E904CB30}"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140825E-4A15-4D39-8176-1F07E904CB30}"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D140825E-4A15-4D39-8176-1F07E904CB30}" type="datetimeFigureOut">
              <a:rPr lang="en-US" smtClean="0"/>
              <a:t>1/13/16</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93E4AAA4-6363-4581-962D-1ACCC2D600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Japan Returns to Isolation</a:t>
            </a:r>
            <a:endParaRPr lang="en-US" dirty="0"/>
          </a:p>
        </p:txBody>
      </p:sp>
    </p:spTree>
    <p:extLst>
      <p:ext uri="{BB962C8B-B14F-4D97-AF65-F5344CB8AC3E}">
        <p14:creationId xmlns:p14="http://schemas.microsoft.com/office/powerpoint/2010/main" val="59336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Between Europe and Japan</a:t>
            </a:r>
            <a:endParaRPr lang="en-US" dirty="0"/>
          </a:p>
        </p:txBody>
      </p:sp>
      <p:sp>
        <p:nvSpPr>
          <p:cNvPr id="3" name="Content Placeholder 2"/>
          <p:cNvSpPr>
            <a:spLocks noGrp="1"/>
          </p:cNvSpPr>
          <p:nvPr>
            <p:ph idx="1"/>
          </p:nvPr>
        </p:nvSpPr>
        <p:spPr/>
        <p:txBody>
          <a:bodyPr>
            <a:noAutofit/>
          </a:bodyPr>
          <a:lstStyle/>
          <a:p>
            <a:r>
              <a:rPr lang="en-US" sz="2400" dirty="0" smtClean="0"/>
              <a:t>16</a:t>
            </a:r>
            <a:r>
              <a:rPr lang="en-US" sz="2400" baseline="30000" dirty="0" smtClean="0"/>
              <a:t>th</a:t>
            </a:r>
            <a:r>
              <a:rPr lang="en-US" sz="2400" dirty="0" smtClean="0"/>
              <a:t> century- foreigners were welcomed</a:t>
            </a:r>
          </a:p>
          <a:p>
            <a:pPr lvl="1"/>
            <a:r>
              <a:rPr lang="en-US" sz="2200" dirty="0" smtClean="0"/>
              <a:t>Brought new technologies and ideas</a:t>
            </a:r>
          </a:p>
          <a:p>
            <a:pPr lvl="1"/>
            <a:r>
              <a:rPr lang="en-US" sz="2200" dirty="0" smtClean="0"/>
              <a:t>Clocks, eyeglasses, tobacco, and firearms- drastically change samurai way of life</a:t>
            </a:r>
          </a:p>
          <a:p>
            <a:r>
              <a:rPr lang="en-US" sz="2400" dirty="0" smtClean="0"/>
              <a:t>Missionaries come- convert about 300,000</a:t>
            </a:r>
          </a:p>
          <a:p>
            <a:pPr lvl="1"/>
            <a:r>
              <a:rPr lang="en-US" sz="2200" dirty="0" smtClean="0"/>
              <a:t>Upset </a:t>
            </a:r>
            <a:r>
              <a:rPr lang="en-US" sz="2200" dirty="0" err="1" smtClean="0"/>
              <a:t>Ieyasu</a:t>
            </a:r>
            <a:r>
              <a:rPr lang="en-US" sz="2200" dirty="0" smtClean="0"/>
              <a:t>- banned Christianity</a:t>
            </a:r>
          </a:p>
          <a:p>
            <a:pPr lvl="1"/>
            <a:r>
              <a:rPr lang="en-US" sz="2200" dirty="0" smtClean="0"/>
              <a:t>Uprisings led Shoguns to believe Christianity was the core of rebellions</a:t>
            </a:r>
          </a:p>
          <a:p>
            <a:pPr lvl="1"/>
            <a:r>
              <a:rPr lang="en-US" sz="2200" dirty="0" smtClean="0"/>
              <a:t>Japanese forced to show faithfulness to some branch of Buddhism</a:t>
            </a:r>
            <a:endParaRPr lang="en-US" sz="2200" dirty="0"/>
          </a:p>
        </p:txBody>
      </p:sp>
    </p:spTree>
    <p:extLst>
      <p:ext uri="{BB962C8B-B14F-4D97-AF65-F5344CB8AC3E}">
        <p14:creationId xmlns:p14="http://schemas.microsoft.com/office/powerpoint/2010/main" val="31844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Closed Country Policy</a:t>
            </a:r>
            <a:endParaRPr lang="en-US" dirty="0"/>
          </a:p>
        </p:txBody>
      </p:sp>
      <p:sp>
        <p:nvSpPr>
          <p:cNvPr id="3" name="Content Placeholder 2"/>
          <p:cNvSpPr>
            <a:spLocks noGrp="1"/>
          </p:cNvSpPr>
          <p:nvPr>
            <p:ph idx="1"/>
          </p:nvPr>
        </p:nvSpPr>
        <p:spPr/>
        <p:txBody>
          <a:bodyPr>
            <a:normAutofit/>
          </a:bodyPr>
          <a:lstStyle/>
          <a:p>
            <a:r>
              <a:rPr lang="en-US" sz="2400" dirty="0" smtClean="0"/>
              <a:t>Excluded both missionaries and merchants</a:t>
            </a:r>
          </a:p>
          <a:p>
            <a:r>
              <a:rPr lang="en-US" sz="2400" dirty="0" smtClean="0"/>
              <a:t>Nagasaki was the only port open to foreign (only Dutch and Chinese) traders</a:t>
            </a:r>
          </a:p>
          <a:p>
            <a:r>
              <a:rPr lang="en-US" sz="2400" dirty="0" smtClean="0"/>
              <a:t>Remained closed to Europeans for over 200 years</a:t>
            </a:r>
            <a:endParaRPr lang="en-US" sz="2400" dirty="0"/>
          </a:p>
        </p:txBody>
      </p:sp>
    </p:spTree>
    <p:extLst>
      <p:ext uri="{BB962C8B-B14F-4D97-AF65-F5344CB8AC3E}">
        <p14:creationId xmlns:p14="http://schemas.microsoft.com/office/powerpoint/2010/main" val="299344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rmAutofit/>
          </a:bodyPr>
          <a:lstStyle/>
          <a:p>
            <a:r>
              <a:rPr lang="en-US" sz="2400" dirty="0" smtClean="0"/>
              <a:t>In the 1300s, the unity that had been achieved in Japan in the previous century broke down.  Shoguns, or military leaders, in the north and south fiercely fought one another for power.  Although these two rival courts later came back together at the end of the century, a series of politically weak shoguns let control of the country slip from their grasp.  The whole land was torn by factional strife and economic unrest.  It would be centuries before Japan would again be unified.</a:t>
            </a:r>
            <a:endParaRPr lang="en-US" sz="2400" dirty="0"/>
          </a:p>
        </p:txBody>
      </p:sp>
    </p:spTree>
    <p:extLst>
      <p:ext uri="{BB962C8B-B14F-4D97-AF65-F5344CB8AC3E}">
        <p14:creationId xmlns:p14="http://schemas.microsoft.com/office/powerpoint/2010/main" val="333719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Lords Rule</a:t>
            </a:r>
            <a:endParaRPr lang="en-US" dirty="0"/>
          </a:p>
        </p:txBody>
      </p:sp>
      <p:sp>
        <p:nvSpPr>
          <p:cNvPr id="3" name="Content Placeholder 2"/>
          <p:cNvSpPr>
            <a:spLocks noGrp="1"/>
          </p:cNvSpPr>
          <p:nvPr>
            <p:ph idx="1"/>
          </p:nvPr>
        </p:nvSpPr>
        <p:spPr>
          <a:xfrm>
            <a:off x="3239984" y="1828800"/>
            <a:ext cx="5698464" cy="4208930"/>
          </a:xfrm>
        </p:spPr>
        <p:txBody>
          <a:bodyPr>
            <a:normAutofit/>
          </a:bodyPr>
          <a:lstStyle/>
          <a:p>
            <a:r>
              <a:rPr lang="en-US" sz="2400" dirty="0" smtClean="0"/>
              <a:t>1467- civil war</a:t>
            </a:r>
          </a:p>
          <a:p>
            <a:pPr lvl="1"/>
            <a:r>
              <a:rPr lang="en-US" sz="2200" dirty="0" smtClean="0"/>
              <a:t>Japan collapsed into chaos</a:t>
            </a:r>
          </a:p>
          <a:p>
            <a:r>
              <a:rPr lang="en-US" sz="2400" dirty="0" smtClean="0"/>
              <a:t>1467-1568- samurai seized control of old feudal estates</a:t>
            </a:r>
          </a:p>
          <a:p>
            <a:pPr lvl="1"/>
            <a:r>
              <a:rPr lang="en-US" sz="2200" dirty="0" smtClean="0"/>
              <a:t>Offered peasants protection in return for loyalty</a:t>
            </a:r>
          </a:p>
          <a:p>
            <a:pPr lvl="1"/>
            <a:r>
              <a:rPr lang="en-US" sz="2200" dirty="0" smtClean="0"/>
              <a:t>Daimyo- warrior chieftains- lords in a new type of feudalism</a:t>
            </a:r>
          </a:p>
        </p:txBody>
      </p:sp>
      <p:pic>
        <p:nvPicPr>
          <p:cNvPr id="4" name="Picture 3"/>
          <p:cNvPicPr>
            <a:picLocks noChangeAspect="1"/>
          </p:cNvPicPr>
          <p:nvPr/>
        </p:nvPicPr>
        <p:blipFill>
          <a:blip r:embed="rId2"/>
          <a:stretch>
            <a:fillRect/>
          </a:stretch>
        </p:blipFill>
        <p:spPr>
          <a:xfrm>
            <a:off x="319380" y="1828800"/>
            <a:ext cx="2794000" cy="4025900"/>
          </a:xfrm>
          <a:prstGeom prst="rect">
            <a:avLst/>
          </a:prstGeom>
        </p:spPr>
      </p:pic>
    </p:spTree>
    <p:extLst>
      <p:ext uri="{BB962C8B-B14F-4D97-AF65-F5344CB8AC3E}">
        <p14:creationId xmlns:p14="http://schemas.microsoft.com/office/powerpoint/2010/main" val="345973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Leaders Restore Order</a:t>
            </a:r>
            <a:endParaRPr lang="en-US" dirty="0"/>
          </a:p>
        </p:txBody>
      </p:sp>
      <p:sp>
        <p:nvSpPr>
          <p:cNvPr id="3" name="Content Placeholder 2"/>
          <p:cNvSpPr>
            <a:spLocks noGrp="1"/>
          </p:cNvSpPr>
          <p:nvPr>
            <p:ph idx="1"/>
          </p:nvPr>
        </p:nvSpPr>
        <p:spPr>
          <a:xfrm>
            <a:off x="211658" y="1828800"/>
            <a:ext cx="5227686" cy="4208930"/>
          </a:xfrm>
        </p:spPr>
        <p:txBody>
          <a:bodyPr>
            <a:normAutofit/>
          </a:bodyPr>
          <a:lstStyle/>
          <a:p>
            <a:r>
              <a:rPr lang="en-US" sz="2400" dirty="0" err="1" smtClean="0"/>
              <a:t>Oda</a:t>
            </a:r>
            <a:r>
              <a:rPr lang="en-US" sz="2400" dirty="0" smtClean="0"/>
              <a:t> Nobunaga- brutal and ambitious</a:t>
            </a:r>
          </a:p>
          <a:p>
            <a:pPr lvl="1"/>
            <a:r>
              <a:rPr lang="en-US" sz="2200" dirty="0" smtClean="0"/>
              <a:t>Seized the capital Kyoto in 1568</a:t>
            </a:r>
          </a:p>
          <a:p>
            <a:pPr lvl="1"/>
            <a:r>
              <a:rPr lang="en-US" sz="2200" dirty="0" smtClean="0"/>
              <a:t>His 3,000 soldiers crush enemy samurai, but he couldn’t unify Japan</a:t>
            </a:r>
          </a:p>
          <a:p>
            <a:pPr lvl="1"/>
            <a:r>
              <a:rPr lang="en-US" sz="2200" dirty="0" smtClean="0"/>
              <a:t>Committed seppuku- samurai ritual suicide- after one of his generals turned on him</a:t>
            </a:r>
            <a:endParaRPr lang="en-US" sz="2200" dirty="0"/>
          </a:p>
        </p:txBody>
      </p:sp>
      <p:pic>
        <p:nvPicPr>
          <p:cNvPr id="4" name="Picture 3"/>
          <p:cNvPicPr>
            <a:picLocks noChangeAspect="1"/>
          </p:cNvPicPr>
          <p:nvPr/>
        </p:nvPicPr>
        <p:blipFill>
          <a:blip r:embed="rId2"/>
          <a:stretch>
            <a:fillRect/>
          </a:stretch>
        </p:blipFill>
        <p:spPr>
          <a:xfrm>
            <a:off x="5439343" y="1828800"/>
            <a:ext cx="3468971" cy="3872520"/>
          </a:xfrm>
          <a:prstGeom prst="rect">
            <a:avLst/>
          </a:prstGeom>
        </p:spPr>
      </p:pic>
    </p:spTree>
    <p:extLst>
      <p:ext uri="{BB962C8B-B14F-4D97-AF65-F5344CB8AC3E}">
        <p14:creationId xmlns:p14="http://schemas.microsoft.com/office/powerpoint/2010/main" val="15707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Leaders Restore Order</a:t>
            </a:r>
            <a:endParaRPr lang="en-US" dirty="0"/>
          </a:p>
        </p:txBody>
      </p:sp>
      <p:sp>
        <p:nvSpPr>
          <p:cNvPr id="3" name="Content Placeholder 2"/>
          <p:cNvSpPr>
            <a:spLocks noGrp="1"/>
          </p:cNvSpPr>
          <p:nvPr>
            <p:ph idx="1"/>
          </p:nvPr>
        </p:nvSpPr>
        <p:spPr>
          <a:xfrm>
            <a:off x="3563162" y="1828800"/>
            <a:ext cx="5391568" cy="4208930"/>
          </a:xfrm>
        </p:spPr>
        <p:txBody>
          <a:bodyPr>
            <a:normAutofit/>
          </a:bodyPr>
          <a:lstStyle/>
          <a:p>
            <a:r>
              <a:rPr lang="en-US" sz="2400" dirty="0" err="1" smtClean="0"/>
              <a:t>Toyotomi</a:t>
            </a:r>
            <a:r>
              <a:rPr lang="en-US" sz="2400" dirty="0" smtClean="0"/>
              <a:t> </a:t>
            </a:r>
            <a:r>
              <a:rPr lang="en-US" sz="2400" dirty="0" err="1" smtClean="0"/>
              <a:t>Hideyoshi</a:t>
            </a:r>
            <a:r>
              <a:rPr lang="en-US" sz="2400" dirty="0" smtClean="0"/>
              <a:t> takes over-</a:t>
            </a:r>
          </a:p>
          <a:p>
            <a:pPr lvl="1"/>
            <a:r>
              <a:rPr lang="en-US" sz="2200" dirty="0" smtClean="0"/>
              <a:t>Sets out to destroy enemy daimyo</a:t>
            </a:r>
          </a:p>
          <a:p>
            <a:pPr lvl="1"/>
            <a:r>
              <a:rPr lang="en-US" sz="2200" dirty="0" smtClean="0"/>
              <a:t>Invades Korea with the goal of taking over all of China eventually</a:t>
            </a:r>
          </a:p>
          <a:p>
            <a:pPr lvl="1"/>
            <a:r>
              <a:rPr lang="en-US" sz="2200" dirty="0" smtClean="0"/>
              <a:t>Dies in 1598- troops withdrew from Korea</a:t>
            </a:r>
            <a:endParaRPr lang="en-US" sz="2200" dirty="0"/>
          </a:p>
        </p:txBody>
      </p:sp>
      <p:pic>
        <p:nvPicPr>
          <p:cNvPr id="4" name="Picture 3"/>
          <p:cNvPicPr>
            <a:picLocks noChangeAspect="1"/>
          </p:cNvPicPr>
          <p:nvPr/>
        </p:nvPicPr>
        <p:blipFill>
          <a:blip r:embed="rId2"/>
          <a:stretch>
            <a:fillRect/>
          </a:stretch>
        </p:blipFill>
        <p:spPr>
          <a:xfrm>
            <a:off x="276781" y="1889711"/>
            <a:ext cx="3286381" cy="4052531"/>
          </a:xfrm>
          <a:prstGeom prst="rect">
            <a:avLst/>
          </a:prstGeom>
        </p:spPr>
      </p:pic>
    </p:spTree>
    <p:extLst>
      <p:ext uri="{BB962C8B-B14F-4D97-AF65-F5344CB8AC3E}">
        <p14:creationId xmlns:p14="http://schemas.microsoft.com/office/powerpoint/2010/main" val="215152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Leaders Restore Order</a:t>
            </a:r>
            <a:endParaRPr lang="en-US" dirty="0"/>
          </a:p>
        </p:txBody>
      </p:sp>
      <p:sp>
        <p:nvSpPr>
          <p:cNvPr id="3" name="Content Placeholder 2"/>
          <p:cNvSpPr>
            <a:spLocks noGrp="1"/>
          </p:cNvSpPr>
          <p:nvPr>
            <p:ph idx="1"/>
          </p:nvPr>
        </p:nvSpPr>
        <p:spPr>
          <a:xfrm>
            <a:off x="179096" y="1546611"/>
            <a:ext cx="6805596" cy="5132306"/>
          </a:xfrm>
        </p:spPr>
        <p:txBody>
          <a:bodyPr>
            <a:normAutofit/>
          </a:bodyPr>
          <a:lstStyle/>
          <a:p>
            <a:r>
              <a:rPr lang="en-US" sz="2400" dirty="0" smtClean="0"/>
              <a:t>Tokugawa </a:t>
            </a:r>
            <a:r>
              <a:rPr lang="en-US" sz="2400" dirty="0" err="1" smtClean="0"/>
              <a:t>Ieyasu</a:t>
            </a:r>
            <a:r>
              <a:rPr lang="en-US" sz="2400" dirty="0" smtClean="0"/>
              <a:t> takes over-</a:t>
            </a:r>
          </a:p>
          <a:p>
            <a:pPr lvl="1"/>
            <a:r>
              <a:rPr lang="en-US" sz="2200" dirty="0" smtClean="0"/>
              <a:t>Completes the unification of Japan at Battle of </a:t>
            </a:r>
            <a:r>
              <a:rPr lang="en-US" sz="2200" dirty="0" err="1" smtClean="0"/>
              <a:t>Sekigahara</a:t>
            </a:r>
            <a:endParaRPr lang="en-US" sz="2200" dirty="0" smtClean="0"/>
          </a:p>
          <a:p>
            <a:pPr lvl="1"/>
            <a:r>
              <a:rPr lang="en-US" sz="2200" dirty="0" smtClean="0"/>
              <a:t>Moves capital to Edo- small fishing village (now Tokyo)</a:t>
            </a:r>
          </a:p>
          <a:p>
            <a:pPr lvl="1"/>
            <a:r>
              <a:rPr lang="en-US" sz="2200" dirty="0" smtClean="0"/>
              <a:t>Alternate attendance policy-</a:t>
            </a:r>
          </a:p>
          <a:p>
            <a:pPr lvl="2"/>
            <a:r>
              <a:rPr lang="en-US" sz="2200" dirty="0" smtClean="0"/>
              <a:t>Daimyo had to spend every                     other year in the capital, and                    had to leave family in Edo                      when they returned home</a:t>
            </a:r>
          </a:p>
          <a:p>
            <a:pPr lvl="1"/>
            <a:r>
              <a:rPr lang="en-US" sz="2200" dirty="0" smtClean="0"/>
              <a:t>Established Tokugawa </a:t>
            </a:r>
            <a:r>
              <a:rPr lang="en-US" sz="2200" dirty="0" err="1" smtClean="0"/>
              <a:t>Shogunate</a:t>
            </a:r>
            <a:r>
              <a:rPr lang="en-US" sz="2200" dirty="0" smtClean="0"/>
              <a:t>-                held power until 1867</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17253" y="1425388"/>
            <a:ext cx="1950934" cy="2225285"/>
          </a:xfrm>
          <a:prstGeom prst="rect">
            <a:avLst/>
          </a:prstGeom>
        </p:spPr>
      </p:pic>
      <p:pic>
        <p:nvPicPr>
          <p:cNvPr id="5" name="Picture 4"/>
          <p:cNvPicPr>
            <a:picLocks noChangeAspect="1"/>
          </p:cNvPicPr>
          <p:nvPr/>
        </p:nvPicPr>
        <p:blipFill>
          <a:blip r:embed="rId3"/>
          <a:stretch>
            <a:fillRect/>
          </a:stretch>
        </p:blipFill>
        <p:spPr>
          <a:xfrm>
            <a:off x="5069245" y="3744426"/>
            <a:ext cx="3912655" cy="2934491"/>
          </a:xfrm>
          <a:prstGeom prst="rect">
            <a:avLst/>
          </a:prstGeom>
        </p:spPr>
      </p:pic>
    </p:spTree>
    <p:extLst>
      <p:ext uri="{BB962C8B-B14F-4D97-AF65-F5344CB8AC3E}">
        <p14:creationId xmlns:p14="http://schemas.microsoft.com/office/powerpoint/2010/main" val="417453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Tokugawa Japan</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smtClean="0"/>
              <a:t>Farmers produced more food</a:t>
            </a:r>
          </a:p>
          <a:p>
            <a:r>
              <a:rPr lang="en-US" sz="2600" dirty="0" smtClean="0"/>
              <a:t>Population rose</a:t>
            </a:r>
          </a:p>
          <a:p>
            <a:r>
              <a:rPr lang="en-US" sz="2600" dirty="0" smtClean="0"/>
              <a:t>Peasants still lived in misery- high taxes</a:t>
            </a:r>
          </a:p>
          <a:p>
            <a:r>
              <a:rPr lang="en-US" sz="2600" dirty="0" smtClean="0"/>
              <a:t>Very structured society</a:t>
            </a:r>
          </a:p>
          <a:p>
            <a:pPr lvl="1"/>
            <a:r>
              <a:rPr lang="en-US" sz="2200" dirty="0" smtClean="0"/>
              <a:t>Emperor</a:t>
            </a:r>
          </a:p>
          <a:p>
            <a:pPr lvl="2"/>
            <a:r>
              <a:rPr lang="en-US" sz="2200" dirty="0" smtClean="0">
                <a:sym typeface="Wingdings"/>
              </a:rPr>
              <a:t>Shogun- supreme military commander (actually held most power)</a:t>
            </a:r>
          </a:p>
          <a:p>
            <a:pPr lvl="3"/>
            <a:r>
              <a:rPr lang="en-US" sz="2200" dirty="0" smtClean="0"/>
              <a:t>Daimyo- powerful landholding samurai</a:t>
            </a:r>
          </a:p>
          <a:p>
            <a:pPr lvl="4"/>
            <a:r>
              <a:rPr lang="en-US" sz="2200" dirty="0" smtClean="0"/>
              <a:t>Samurai warriors</a:t>
            </a:r>
          </a:p>
          <a:p>
            <a:pPr lvl="5"/>
            <a:r>
              <a:rPr lang="en-US" sz="2200" dirty="0" smtClean="0"/>
              <a:t>Peasants (4/5 of the population) and artisans</a:t>
            </a:r>
          </a:p>
          <a:p>
            <a:pPr lvl="6"/>
            <a:r>
              <a:rPr lang="en-US" sz="2200" dirty="0" smtClean="0"/>
              <a:t>Merchants</a:t>
            </a:r>
          </a:p>
        </p:txBody>
      </p:sp>
    </p:spTree>
    <p:extLst>
      <p:ext uri="{BB962C8B-B14F-4D97-AF65-F5344CB8AC3E}">
        <p14:creationId xmlns:p14="http://schemas.microsoft.com/office/powerpoint/2010/main" val="160943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Tokugawa Japan</a:t>
            </a:r>
            <a:endParaRPr lang="en-US" dirty="0"/>
          </a:p>
        </p:txBody>
      </p:sp>
      <p:sp>
        <p:nvSpPr>
          <p:cNvPr id="3" name="Content Placeholder 2"/>
          <p:cNvSpPr>
            <a:spLocks noGrp="1"/>
          </p:cNvSpPr>
          <p:nvPr>
            <p:ph idx="1"/>
          </p:nvPr>
        </p:nvSpPr>
        <p:spPr>
          <a:xfrm>
            <a:off x="244221" y="1649720"/>
            <a:ext cx="8710510" cy="4208930"/>
          </a:xfrm>
        </p:spPr>
        <p:txBody>
          <a:bodyPr>
            <a:normAutofit/>
          </a:bodyPr>
          <a:lstStyle/>
          <a:p>
            <a:r>
              <a:rPr lang="en-US" sz="2400" dirty="0" smtClean="0"/>
              <a:t>Followed Confucian values</a:t>
            </a:r>
          </a:p>
          <a:p>
            <a:pPr lvl="1"/>
            <a:r>
              <a:rPr lang="en-US" sz="2200" dirty="0" smtClean="0"/>
              <a:t>Farmers faced heaviest burden and many left for the cities</a:t>
            </a:r>
          </a:p>
          <a:p>
            <a:r>
              <a:rPr lang="en-US" sz="2400" dirty="0" smtClean="0"/>
              <a:t>Shift from rural to urban society</a:t>
            </a:r>
          </a:p>
          <a:p>
            <a:pPr lvl="1"/>
            <a:r>
              <a:rPr lang="en-US" sz="2200" dirty="0" smtClean="0"/>
              <a:t>Edo grows from small village to over 1 million (possibly largest city in the world at that time)</a:t>
            </a:r>
          </a:p>
        </p:txBody>
      </p:sp>
      <p:pic>
        <p:nvPicPr>
          <p:cNvPr id="4" name="Picture 3"/>
          <p:cNvPicPr>
            <a:picLocks noChangeAspect="1"/>
          </p:cNvPicPr>
          <p:nvPr/>
        </p:nvPicPr>
        <p:blipFill>
          <a:blip r:embed="rId2"/>
          <a:stretch>
            <a:fillRect/>
          </a:stretch>
        </p:blipFill>
        <p:spPr>
          <a:xfrm>
            <a:off x="1704751" y="3955381"/>
            <a:ext cx="5734499" cy="2779477"/>
          </a:xfrm>
          <a:prstGeom prst="rect">
            <a:avLst/>
          </a:prstGeom>
        </p:spPr>
      </p:pic>
    </p:spTree>
    <p:extLst>
      <p:ext uri="{BB962C8B-B14F-4D97-AF65-F5344CB8AC3E}">
        <p14:creationId xmlns:p14="http://schemas.microsoft.com/office/powerpoint/2010/main" val="57328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Tokugawa Japan</a:t>
            </a:r>
            <a:endParaRPr lang="en-US" dirty="0"/>
          </a:p>
        </p:txBody>
      </p:sp>
      <p:sp>
        <p:nvSpPr>
          <p:cNvPr id="3" name="Content Placeholder 2"/>
          <p:cNvSpPr>
            <a:spLocks noGrp="1"/>
          </p:cNvSpPr>
          <p:nvPr>
            <p:ph idx="1"/>
          </p:nvPr>
        </p:nvSpPr>
        <p:spPr>
          <a:xfrm>
            <a:off x="211657" y="1595452"/>
            <a:ext cx="8743073" cy="4409718"/>
          </a:xfrm>
        </p:spPr>
        <p:txBody>
          <a:bodyPr>
            <a:normAutofit/>
          </a:bodyPr>
          <a:lstStyle/>
          <a:p>
            <a:r>
              <a:rPr lang="en-US" sz="2400" dirty="0" smtClean="0"/>
              <a:t>Traditional culture thrives</a:t>
            </a:r>
          </a:p>
          <a:p>
            <a:pPr lvl="1"/>
            <a:r>
              <a:rPr lang="en-US" sz="2200" dirty="0" smtClean="0"/>
              <a:t>Haiku develops- 3-line verse poetry</a:t>
            </a:r>
          </a:p>
          <a:p>
            <a:pPr lvl="1"/>
            <a:r>
              <a:rPr lang="en-US" sz="2200" dirty="0" smtClean="0"/>
              <a:t>Kabuki theaters grow- actors in elaborate costumes, using music, dance, and mime, performed skits about modern life</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1666" y="3288584"/>
            <a:ext cx="7860668" cy="3569416"/>
          </a:xfrm>
          <a:prstGeom prst="rect">
            <a:avLst/>
          </a:prstGeom>
        </p:spPr>
      </p:pic>
    </p:spTree>
    <p:extLst>
      <p:ext uri="{BB962C8B-B14F-4D97-AF65-F5344CB8AC3E}">
        <p14:creationId xmlns:p14="http://schemas.microsoft.com/office/powerpoint/2010/main" val="2775727486"/>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68</TotalTime>
  <Words>509</Words>
  <Application>Microsoft Macintosh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Revolution</vt:lpstr>
      <vt:lpstr>Japan Returns to Isolation</vt:lpstr>
      <vt:lpstr>Setting the Stage</vt:lpstr>
      <vt:lpstr>Local Lords Rule</vt:lpstr>
      <vt:lpstr>New Leaders Restore Order</vt:lpstr>
      <vt:lpstr>New Leaders Restore Order</vt:lpstr>
      <vt:lpstr>New Leaders Restore Order</vt:lpstr>
      <vt:lpstr>Life in Tokugawa Japan</vt:lpstr>
      <vt:lpstr>Life in Tokugawa Japan</vt:lpstr>
      <vt:lpstr>Life in Tokugawa Japan</vt:lpstr>
      <vt:lpstr>Contact Between Europe and Japan</vt:lpstr>
      <vt:lpstr>The Closed Country Policy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 Returns to Isolation</dc:title>
  <dc:creator>Greg Sederberg</dc:creator>
  <cp:lastModifiedBy>Greg Sederberg</cp:lastModifiedBy>
  <cp:revision>19</cp:revision>
  <dcterms:created xsi:type="dcterms:W3CDTF">2015-05-20T19:03:58Z</dcterms:created>
  <dcterms:modified xsi:type="dcterms:W3CDTF">2016-01-13T19:35:07Z</dcterms:modified>
</cp:coreProperties>
</file>