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-189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51665B-C24A-4702-B522-6A4334602E03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Age of Chivalry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332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 of Chivalry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/>
          <a:lstStyle/>
          <a:p>
            <a:r>
              <a:rPr lang="en-US" dirty="0" smtClean="0"/>
              <a:t>By the 1100s, a code of behavior began to arise</a:t>
            </a:r>
          </a:p>
          <a:p>
            <a:r>
              <a:rPr lang="en-US" dirty="0" smtClean="0"/>
              <a:t>High ideals guided warriors’ actions and glorified their roles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317" y="3570208"/>
            <a:ext cx="7268852" cy="295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122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4524969"/>
          </a:xfrm>
        </p:spPr>
        <p:txBody>
          <a:bodyPr>
            <a:normAutofit/>
          </a:bodyPr>
          <a:lstStyle/>
          <a:p>
            <a:r>
              <a:rPr lang="en-US" dirty="0" smtClean="0"/>
              <a:t>Soldiers on horseback</a:t>
            </a:r>
          </a:p>
          <a:p>
            <a:r>
              <a:rPr lang="en-US" dirty="0" smtClean="0"/>
              <a:t>New technology changes warfare</a:t>
            </a:r>
          </a:p>
          <a:p>
            <a:pPr lvl="1"/>
            <a:r>
              <a:rPr lang="en-US" dirty="0" smtClean="0"/>
              <a:t>Saddles and stirrups- kept a charging                                        warrior mounted and allowed him to                                           carry heavier weapons</a:t>
            </a:r>
          </a:p>
          <a:p>
            <a:r>
              <a:rPr lang="en-US" dirty="0" smtClean="0"/>
              <a:t>Devoted their lives to war- using wealth                                   from their fiefs, they could buy weapons, armor and warhorses</a:t>
            </a:r>
          </a:p>
          <a:p>
            <a:r>
              <a:rPr lang="en-US" dirty="0" smtClean="0"/>
              <a:t>Often owed their lord about 40 days of combat a year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247" y="2133600"/>
            <a:ext cx="2883003" cy="260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48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Chivalry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1083" y="1938238"/>
            <a:ext cx="4397167" cy="4187925"/>
          </a:xfrm>
        </p:spPr>
        <p:txBody>
          <a:bodyPr>
            <a:normAutofit/>
          </a:bodyPr>
          <a:lstStyle/>
          <a:p>
            <a:r>
              <a:rPr lang="en-US" dirty="0" smtClean="0"/>
              <a:t>A complex set of ideals that demanded a knight fight in defense of three masters-</a:t>
            </a:r>
          </a:p>
          <a:p>
            <a:pPr lvl="1"/>
            <a:r>
              <a:rPr lang="en-US" dirty="0" smtClean="0"/>
              <a:t>His earthly feudal lord</a:t>
            </a:r>
          </a:p>
          <a:p>
            <a:pPr lvl="1"/>
            <a:r>
              <a:rPr lang="en-US" dirty="0" smtClean="0"/>
              <a:t>His heavenly Lord</a:t>
            </a:r>
          </a:p>
          <a:p>
            <a:pPr lvl="1"/>
            <a:r>
              <a:rPr lang="en-US" dirty="0" smtClean="0"/>
              <a:t>His chosen lady</a:t>
            </a:r>
          </a:p>
          <a:p>
            <a:r>
              <a:rPr lang="en-US" dirty="0" smtClean="0"/>
              <a:t>Also protected the weak and the poor</a:t>
            </a:r>
          </a:p>
          <a:p>
            <a:r>
              <a:rPr lang="en-US" dirty="0" smtClean="0"/>
              <a:t>Loyal, brave and courteous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63" y="1938238"/>
            <a:ext cx="4040086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43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Knight’s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981203"/>
            <a:ext cx="8574087" cy="4487333"/>
          </a:xfrm>
        </p:spPr>
        <p:txBody>
          <a:bodyPr/>
          <a:lstStyle/>
          <a:p>
            <a:r>
              <a:rPr lang="en-US" dirty="0" smtClean="0"/>
              <a:t>At age 7- the  page is sent to                                                      castle of another lord</a:t>
            </a:r>
          </a:p>
          <a:p>
            <a:pPr lvl="1"/>
            <a:r>
              <a:rPr lang="en-US" dirty="0" smtClean="0"/>
              <a:t>Waited on his hosts and                                                           practiced fighting skills</a:t>
            </a:r>
          </a:p>
          <a:p>
            <a:r>
              <a:rPr lang="en-US" dirty="0" smtClean="0"/>
              <a:t>Age 14- the page is now a                                                           squire</a:t>
            </a:r>
          </a:p>
          <a:p>
            <a:pPr lvl="1"/>
            <a:r>
              <a:rPr lang="en-US" dirty="0" smtClean="0"/>
              <a:t>Acts as a servant to a knight</a:t>
            </a:r>
          </a:p>
          <a:p>
            <a:r>
              <a:rPr lang="en-US" dirty="0" smtClean="0"/>
              <a:t>Age 21- squire becomes a full-fledged knight</a:t>
            </a:r>
          </a:p>
          <a:p>
            <a:pPr lvl="1"/>
            <a:r>
              <a:rPr lang="en-US" dirty="0" smtClean="0"/>
              <a:t>After becoming a knight- most travel a year or two</a:t>
            </a:r>
          </a:p>
          <a:p>
            <a:pPr lvl="1"/>
            <a:r>
              <a:rPr lang="en-US" dirty="0" smtClean="0"/>
              <a:t>Gained experience in local wars and tournaments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419" y="2082801"/>
            <a:ext cx="4207831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48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Tournaments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913468"/>
            <a:ext cx="8574087" cy="4735378"/>
          </a:xfrm>
        </p:spPr>
        <p:txBody>
          <a:bodyPr/>
          <a:lstStyle/>
          <a:p>
            <a:r>
              <a:rPr lang="en-US" dirty="0" smtClean="0"/>
              <a:t>Mock-battles</a:t>
            </a:r>
          </a:p>
          <a:p>
            <a:r>
              <a:rPr lang="en-US" dirty="0" smtClean="0"/>
              <a:t>Combined recreation with combat training</a:t>
            </a:r>
          </a:p>
          <a:p>
            <a:r>
              <a:rPr lang="en-US" dirty="0" smtClean="0"/>
              <a:t>Two armies charged, trumpets blared, lords and ladies cheered</a:t>
            </a:r>
          </a:p>
          <a:p>
            <a:r>
              <a:rPr lang="en-US" dirty="0" smtClean="0"/>
              <a:t>Like a real battle-                                                                         bloody and fierce</a:t>
            </a:r>
          </a:p>
          <a:p>
            <a:r>
              <a:rPr lang="en-US" dirty="0" smtClean="0"/>
              <a:t>Winners could                                                                           demand a large                                                                          ransom from the                                                                     defeated knights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3339" y="3793067"/>
            <a:ext cx="5684911" cy="285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32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Women’s Role in Feudal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4" y="2052200"/>
            <a:ext cx="5284050" cy="4411008"/>
          </a:xfrm>
        </p:spPr>
        <p:txBody>
          <a:bodyPr/>
          <a:lstStyle/>
          <a:p>
            <a:r>
              <a:rPr lang="en-US" dirty="0" smtClean="0"/>
              <a:t>Noblewomen-</a:t>
            </a:r>
          </a:p>
          <a:p>
            <a:pPr lvl="1"/>
            <a:r>
              <a:rPr lang="en-US" dirty="0" smtClean="0"/>
              <a:t>Thought to be inferior to men- church view and generally accepted at that time</a:t>
            </a:r>
          </a:p>
          <a:p>
            <a:pPr lvl="1"/>
            <a:r>
              <a:rPr lang="en-US" dirty="0" smtClean="0"/>
              <a:t>Acted as head of estate when their husbands were off in battle- defended the estate with force</a:t>
            </a:r>
          </a:p>
          <a:p>
            <a:pPr lvl="1"/>
            <a:r>
              <a:rPr lang="en-US" dirty="0" smtClean="0"/>
              <a:t>Held little property- lords passed land down to sons, not daughters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7805" y="2052200"/>
            <a:ext cx="3040445" cy="441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563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Women’s Role in Feudal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/>
          <a:lstStyle/>
          <a:p>
            <a:r>
              <a:rPr lang="en-US" dirty="0" smtClean="0"/>
              <a:t>Peasant women-</a:t>
            </a:r>
          </a:p>
          <a:p>
            <a:pPr lvl="1"/>
            <a:r>
              <a:rPr lang="en-US" dirty="0" smtClean="0"/>
              <a:t>Performed endless labor around the house and in the fields</a:t>
            </a:r>
          </a:p>
          <a:p>
            <a:pPr lvl="1"/>
            <a:r>
              <a:rPr lang="en-US" dirty="0" smtClean="0"/>
              <a:t>Raised children and took care of the family</a:t>
            </a:r>
          </a:p>
          <a:p>
            <a:pPr lvl="1"/>
            <a:r>
              <a:rPr lang="en-US" dirty="0" smtClean="0"/>
              <a:t>Not educated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167" y="3907229"/>
            <a:ext cx="4008963" cy="284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12367"/>
      </p:ext>
    </p:extLst>
  </p:cSld>
  <p:clrMapOvr>
    <a:masterClrMapping/>
  </p:clrMapOvr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47</TotalTime>
  <Words>310</Words>
  <Application>Microsoft Macintosh PowerPoint</Application>
  <PresentationFormat>On-screen Show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Spectrum</vt:lpstr>
      <vt:lpstr>The Age of Chivalry</vt:lpstr>
      <vt:lpstr>The Age of Chivalry</vt:lpstr>
      <vt:lpstr>Knights</vt:lpstr>
      <vt:lpstr>Chivalry</vt:lpstr>
      <vt:lpstr>A Knight’s Training</vt:lpstr>
      <vt:lpstr>Tournaments</vt:lpstr>
      <vt:lpstr>Women’s Role in Feudal Life</vt:lpstr>
      <vt:lpstr>Women’s Role in Feudal Life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Age of Chivalry</dc:title>
  <dc:creator>Greg Sederberg</dc:creator>
  <cp:lastModifiedBy>Greg Sederberg</cp:lastModifiedBy>
  <cp:revision>11</cp:revision>
  <dcterms:created xsi:type="dcterms:W3CDTF">2015-05-14T20:30:40Z</dcterms:created>
  <dcterms:modified xsi:type="dcterms:W3CDTF">2015-10-27T18:21:24Z</dcterms:modified>
</cp:coreProperties>
</file>