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9/18/15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Turkish Empires Rise in Anatolia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2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the east of Constantinople and south of Russia, the mighty Muslim empire of the Abbasids had ruled since the eighth century.  By the mid-tenth century, however, their control of the region would end as a powerful group known as the Turks emerged.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3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697" y="1527047"/>
            <a:ext cx="8872302" cy="48708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Abbasids struggle to keep                                                       control over empire</a:t>
            </a:r>
          </a:p>
          <a:p>
            <a:pPr lvl="1"/>
            <a:r>
              <a:rPr lang="en-US" sz="2000" dirty="0" smtClean="0"/>
              <a:t>756- Spain breaks away</a:t>
            </a:r>
          </a:p>
          <a:p>
            <a:pPr lvl="1"/>
            <a:r>
              <a:rPr lang="en-US" sz="2000" dirty="0" smtClean="0"/>
              <a:t>788- Morocco</a:t>
            </a:r>
          </a:p>
          <a:p>
            <a:pPr lvl="1"/>
            <a:r>
              <a:rPr lang="en-US" sz="2000" dirty="0" smtClean="0"/>
              <a:t>800- Tunisia</a:t>
            </a:r>
          </a:p>
          <a:p>
            <a:pPr lvl="1"/>
            <a:r>
              <a:rPr lang="en-US" sz="2000" dirty="0" smtClean="0"/>
              <a:t>809- Regions of Persia</a:t>
            </a:r>
          </a:p>
          <a:p>
            <a:pPr lvl="1"/>
            <a:r>
              <a:rPr lang="en-US" sz="2000" dirty="0" smtClean="0"/>
              <a:t>868- Egypt</a:t>
            </a:r>
          </a:p>
          <a:p>
            <a:pPr lvl="1"/>
            <a:r>
              <a:rPr lang="en-US" sz="2000" dirty="0" smtClean="0"/>
              <a:t>945- Persian army ends power of the caliph (Islamic religious or political leader)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572" y="1642515"/>
            <a:ext cx="4949427" cy="24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Conquering </a:t>
            </a:r>
            <a:r>
              <a:rPr lang="en-US" dirty="0" err="1" smtClean="0"/>
              <a:t>Seljuks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80740" y="1527048"/>
            <a:ext cx="5492132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Turks- nomads, rode horses on plains, herd sheep and goats, lived in tents, use camels to carry goods</a:t>
            </a:r>
          </a:p>
          <a:p>
            <a:r>
              <a:rPr lang="en-US" dirty="0" smtClean="0"/>
              <a:t>900s- Turks start converting to Islam and migrating into the weakened Abbasid Empire</a:t>
            </a:r>
          </a:p>
          <a:p>
            <a:pPr lvl="1"/>
            <a:r>
              <a:rPr lang="en-US" dirty="0" smtClean="0"/>
              <a:t>One of the 1</a:t>
            </a:r>
            <a:r>
              <a:rPr lang="en-US" baseline="30000" dirty="0" smtClean="0"/>
              <a:t>st</a:t>
            </a:r>
            <a:r>
              <a:rPr lang="en-US" dirty="0" smtClean="0"/>
              <a:t> groups to migrate was the </a:t>
            </a:r>
            <a:r>
              <a:rPr lang="en-US" dirty="0" err="1" smtClean="0"/>
              <a:t>Seljuks</a:t>
            </a:r>
            <a:endParaRPr lang="en-US" dirty="0" smtClean="0"/>
          </a:p>
          <a:p>
            <a:pPr lvl="1"/>
            <a:r>
              <a:rPr lang="en-US" dirty="0" smtClean="0"/>
              <a:t>1055- attacked and captured Baghdad from the Persians</a:t>
            </a:r>
          </a:p>
          <a:p>
            <a:pPr lvl="1"/>
            <a:r>
              <a:rPr lang="en-US" dirty="0" smtClean="0"/>
              <a:t>20 years later, take over Anatolia from Byzantines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58" y="1616559"/>
            <a:ext cx="3195483" cy="42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0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Turks Secure Persian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438" y="1527048"/>
            <a:ext cx="6482240" cy="4572000"/>
          </a:xfrm>
        </p:spPr>
        <p:txBody>
          <a:bodyPr/>
          <a:lstStyle/>
          <a:p>
            <a:r>
              <a:rPr lang="en-US" dirty="0" err="1" smtClean="0"/>
              <a:t>Toghril</a:t>
            </a:r>
            <a:r>
              <a:rPr lang="en-US" dirty="0" smtClean="0"/>
              <a:t> Beg (founder of Seljuk Dynasty) makes Persian city of Isfahan the capital</a:t>
            </a:r>
          </a:p>
          <a:p>
            <a:r>
              <a:rPr lang="en-US" dirty="0" smtClean="0"/>
              <a:t>Treats Persians well and appoints them as government officials</a:t>
            </a:r>
          </a:p>
          <a:p>
            <a:r>
              <a:rPr lang="en-US" dirty="0" smtClean="0"/>
              <a:t>Looked to Persians for cultural and religious guidance</a:t>
            </a:r>
          </a:p>
          <a:p>
            <a:r>
              <a:rPr lang="en-US" dirty="0"/>
              <a:t>Shah Malik builds mosques in </a:t>
            </a:r>
            <a:r>
              <a:rPr lang="en-US" dirty="0" smtClean="0"/>
              <a:t>Isfahan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678" y="1395088"/>
            <a:ext cx="2221956" cy="255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78" y="4022441"/>
            <a:ext cx="2221956" cy="27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Seljuks</a:t>
            </a:r>
            <a:r>
              <a:rPr lang="en-US" dirty="0" smtClean="0"/>
              <a:t> Confront Crusaders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53727" y="1527048"/>
            <a:ext cx="5752133" cy="4572000"/>
          </a:xfrm>
        </p:spPr>
        <p:txBody>
          <a:bodyPr/>
          <a:lstStyle/>
          <a:p>
            <a:r>
              <a:rPr lang="en-US" dirty="0" smtClean="0"/>
              <a:t>1092- Shah Malik dies, empire becomes loose collection of minor kingdoms</a:t>
            </a:r>
          </a:p>
          <a:p>
            <a:r>
              <a:rPr lang="en-US" dirty="0" smtClean="0"/>
              <a:t>1095- Crusades are launched and Europeans take Jerusalem and Anatolia area</a:t>
            </a:r>
          </a:p>
          <a:p>
            <a:pPr lvl="1"/>
            <a:r>
              <a:rPr lang="en-US" dirty="0" smtClean="0"/>
              <a:t>1187- Fragments of the Seljuk Empire  follow Saladin and retake Jerusalem</a:t>
            </a:r>
          </a:p>
          <a:p>
            <a:pPr lvl="1"/>
            <a:r>
              <a:rPr lang="en-US" dirty="0" smtClean="0"/>
              <a:t>Able to fight off European attacks going forward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615948"/>
            <a:ext cx="2951976" cy="39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Seljuks</a:t>
            </a:r>
            <a:r>
              <a:rPr lang="en-US" dirty="0" smtClean="0"/>
              <a:t> Face the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448" y="1477563"/>
            <a:ext cx="8824424" cy="5236074"/>
          </a:xfrm>
        </p:spPr>
        <p:txBody>
          <a:bodyPr/>
          <a:lstStyle/>
          <a:p>
            <a:r>
              <a:rPr lang="en-US" dirty="0" smtClean="0"/>
              <a:t>1258- Genghis Khan’s grandson </a:t>
            </a:r>
            <a:r>
              <a:rPr lang="en-US" dirty="0" err="1" smtClean="0"/>
              <a:t>Hulagu</a:t>
            </a:r>
            <a:r>
              <a:rPr lang="en-US" dirty="0" smtClean="0"/>
              <a:t> leads troops to Baghdad</a:t>
            </a:r>
          </a:p>
          <a:p>
            <a:pPr lvl="1"/>
            <a:r>
              <a:rPr lang="en-US" dirty="0" smtClean="0"/>
              <a:t>Terrorized for 50 days- defensive walls still stood</a:t>
            </a:r>
          </a:p>
          <a:p>
            <a:pPr lvl="1"/>
            <a:r>
              <a:rPr lang="en-US" dirty="0" smtClean="0"/>
              <a:t>Mongols build towers to catapult attacks over the walls</a:t>
            </a:r>
          </a:p>
          <a:p>
            <a:r>
              <a:rPr lang="en-US" dirty="0" err="1" smtClean="0"/>
              <a:t>Hulagu</a:t>
            </a:r>
            <a:r>
              <a:rPr lang="en-US" dirty="0" smtClean="0"/>
              <a:t> takes Baghdad, burns the caliph’s palace and has tens of thousands                                                    killed</a:t>
            </a:r>
          </a:p>
          <a:p>
            <a:pPr lvl="1"/>
            <a:r>
              <a:rPr lang="en-US" dirty="0" smtClean="0"/>
              <a:t>Executes last Abbasid caliph                                                                by wrapping him in a carpet                                                               and having him trampled to                                                           death by horses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786" y="3727980"/>
            <a:ext cx="4477086" cy="2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Turks Evolve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 Mongols crumble, another group of Turks rise- the Ottomans</a:t>
            </a:r>
          </a:p>
          <a:p>
            <a:pPr lvl="1"/>
            <a:r>
              <a:rPr lang="en-US" dirty="0" smtClean="0"/>
              <a:t>Build an empire that lasts into the 1900s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85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149</TotalTime>
  <Words>350</Words>
  <Application>Microsoft Macintosh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Turkish Empires Rise in Anatolia</vt:lpstr>
      <vt:lpstr>Setting the Stage</vt:lpstr>
      <vt:lpstr>The Rise of the Turks</vt:lpstr>
      <vt:lpstr>The Conquering Seljuks</vt:lpstr>
      <vt:lpstr>Turks Secure Persian Support</vt:lpstr>
      <vt:lpstr>Seljuks Confront Crusaders</vt:lpstr>
      <vt:lpstr>Seljuks Face the Mongols</vt:lpstr>
      <vt:lpstr>Turks Evolve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Turkish Empires Rise in Anatolia</dc:title>
  <dc:creator>Greg Sederberg</dc:creator>
  <cp:lastModifiedBy>Greg Sederberg</cp:lastModifiedBy>
  <cp:revision>10</cp:revision>
  <dcterms:created xsi:type="dcterms:W3CDTF">2015-06-03T17:33:33Z</dcterms:created>
  <dcterms:modified xsi:type="dcterms:W3CDTF">2015-09-18T18:04:41Z</dcterms:modified>
</cp:coreProperties>
</file>