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1/13/16</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1/13/16</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8447"/>
            <a:ext cx="9144000" cy="1470025"/>
          </a:xfrm>
        </p:spPr>
        <p:txBody>
          <a:bodyPr/>
          <a:lstStyle/>
          <a:p>
            <a:r>
              <a:rPr lang="en-US" dirty="0" smtClean="0"/>
              <a:t>The Columbian Exchange and Global Trade</a:t>
            </a:r>
            <a:endParaRPr lang="en-US" dirty="0"/>
          </a:p>
        </p:txBody>
      </p:sp>
    </p:spTree>
    <p:extLst>
      <p:ext uri="{BB962C8B-B14F-4D97-AF65-F5344CB8AC3E}">
        <p14:creationId xmlns:p14="http://schemas.microsoft.com/office/powerpoint/2010/main" val="167193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lstStyle/>
          <a:p>
            <a:r>
              <a:rPr lang="en-US" dirty="0" smtClean="0"/>
              <a:t>The colonization of the Americas dramatically changed the world.  It prompted both voluntary and forced migration of millions of people.  It led to the establishment of new and powerful societies.  Other effects of European settlement of the Americas were less noticeable but equally important.  Colonization resulted in the exchange of new items that greatly influenced the lives of people throughout the world.  The new wealth from the Americas resulted in new business and trade practices in Europe.</a:t>
            </a:r>
            <a:endParaRPr lang="en-US" dirty="0"/>
          </a:p>
        </p:txBody>
      </p:sp>
    </p:spTree>
    <p:extLst>
      <p:ext uri="{BB962C8B-B14F-4D97-AF65-F5344CB8AC3E}">
        <p14:creationId xmlns:p14="http://schemas.microsoft.com/office/powerpoint/2010/main" val="404497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The Columbian Exchange</a:t>
            </a:r>
            <a:endParaRPr lang="en-US" dirty="0"/>
          </a:p>
        </p:txBody>
      </p:sp>
      <p:sp>
        <p:nvSpPr>
          <p:cNvPr id="3" name="Content Placeholder 2"/>
          <p:cNvSpPr>
            <a:spLocks noGrp="1"/>
          </p:cNvSpPr>
          <p:nvPr>
            <p:ph idx="1"/>
          </p:nvPr>
        </p:nvSpPr>
        <p:spPr/>
        <p:txBody>
          <a:bodyPr/>
          <a:lstStyle/>
          <a:p>
            <a:r>
              <a:rPr lang="en-US" dirty="0" smtClean="0"/>
              <a:t>Global transfer of foods, plants and animals during the colonization of the Americas</a:t>
            </a:r>
          </a:p>
          <a:p>
            <a:pPr lvl="1"/>
            <a:r>
              <a:rPr lang="en-US" dirty="0" smtClean="0"/>
              <a:t>Brought items Europeans had never seen before</a:t>
            </a:r>
          </a:p>
          <a:p>
            <a:pPr lvl="1"/>
            <a:r>
              <a:rPr lang="en-US" dirty="0" smtClean="0"/>
              <a:t>Tomatoes, squash, pineapples, tobacco cacao beans, turkey</a:t>
            </a:r>
          </a:p>
          <a:p>
            <a:pPr lvl="1"/>
            <a:r>
              <a:rPr lang="en-US" dirty="0" smtClean="0"/>
              <a:t>Impacts of corn and potatoes </a:t>
            </a:r>
          </a:p>
          <a:p>
            <a:r>
              <a:rPr lang="en-US" dirty="0" smtClean="0"/>
              <a:t>European and Asian goods coming to America-</a:t>
            </a:r>
          </a:p>
          <a:p>
            <a:pPr lvl="1"/>
            <a:r>
              <a:rPr lang="en-US" dirty="0" smtClean="0"/>
              <a:t>Horses, cattle, sheep, pigs, bananas, black-eyed peas, yams, wheat, rice, barley, oats</a:t>
            </a:r>
            <a:endParaRPr lang="en-US" dirty="0"/>
          </a:p>
        </p:txBody>
      </p:sp>
    </p:spTree>
    <p:extLst>
      <p:ext uri="{BB962C8B-B14F-4D97-AF65-F5344CB8AC3E}">
        <p14:creationId xmlns:p14="http://schemas.microsoft.com/office/powerpoint/2010/main" val="340475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
            <a:ext cx="9144000" cy="6765503"/>
          </a:xfrm>
          <a:prstGeom prst="rect">
            <a:avLst/>
          </a:prstGeom>
        </p:spPr>
      </p:pic>
    </p:spTree>
    <p:extLst>
      <p:ext uri="{BB962C8B-B14F-4D97-AF65-F5344CB8AC3E}">
        <p14:creationId xmlns:p14="http://schemas.microsoft.com/office/powerpoint/2010/main" val="416736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Capitalism</a:t>
            </a:r>
            <a:endParaRPr lang="en-US" dirty="0"/>
          </a:p>
        </p:txBody>
      </p:sp>
      <p:sp>
        <p:nvSpPr>
          <p:cNvPr id="3" name="Content Placeholder 2"/>
          <p:cNvSpPr>
            <a:spLocks noGrp="1"/>
          </p:cNvSpPr>
          <p:nvPr>
            <p:ph idx="1"/>
          </p:nvPr>
        </p:nvSpPr>
        <p:spPr/>
        <p:txBody>
          <a:bodyPr/>
          <a:lstStyle/>
          <a:p>
            <a:r>
              <a:rPr lang="en-US" dirty="0" smtClean="0"/>
              <a:t>Economic system based on private ownership and the chance at profit</a:t>
            </a:r>
          </a:p>
          <a:p>
            <a:r>
              <a:rPr lang="en-US" dirty="0" smtClean="0"/>
              <a:t>Now not just governments or great lords controlled all the wealth</a:t>
            </a:r>
          </a:p>
          <a:p>
            <a:r>
              <a:rPr lang="en-US" dirty="0" smtClean="0"/>
              <a:t>Business across Europe flourished</a:t>
            </a:r>
          </a:p>
          <a:p>
            <a:r>
              <a:rPr lang="en-US" dirty="0" smtClean="0"/>
              <a:t>All the gold and silver coming over led to inflation in Europe</a:t>
            </a:r>
            <a:endParaRPr lang="en-US" dirty="0"/>
          </a:p>
        </p:txBody>
      </p:sp>
    </p:spTree>
    <p:extLst>
      <p:ext uri="{BB962C8B-B14F-4D97-AF65-F5344CB8AC3E}">
        <p14:creationId xmlns:p14="http://schemas.microsoft.com/office/powerpoint/2010/main" val="254308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Joint-Stock Companies</a:t>
            </a:r>
            <a:endParaRPr lang="en-US" dirty="0"/>
          </a:p>
        </p:txBody>
      </p:sp>
      <p:sp>
        <p:nvSpPr>
          <p:cNvPr id="3" name="Content Placeholder 2"/>
          <p:cNvSpPr>
            <a:spLocks noGrp="1"/>
          </p:cNvSpPr>
          <p:nvPr>
            <p:ph idx="1"/>
          </p:nvPr>
        </p:nvSpPr>
        <p:spPr>
          <a:xfrm>
            <a:off x="112543" y="1623576"/>
            <a:ext cx="7154426" cy="4502587"/>
          </a:xfrm>
        </p:spPr>
        <p:txBody>
          <a:bodyPr/>
          <a:lstStyle/>
          <a:p>
            <a:r>
              <a:rPr lang="en-US" dirty="0" smtClean="0"/>
              <a:t>Works like a modern-day corporation- investors buy shares of stock in a company</a:t>
            </a:r>
          </a:p>
          <a:p>
            <a:pPr lvl="1"/>
            <a:r>
              <a:rPr lang="en-US" dirty="0" smtClean="0"/>
              <a:t>Involved a number of people combining their wealth for a common purpose</a:t>
            </a:r>
          </a:p>
          <a:p>
            <a:pPr lvl="1"/>
            <a:endParaRPr lang="en-US" dirty="0" smtClean="0"/>
          </a:p>
          <a:p>
            <a:r>
              <a:rPr lang="en-US" dirty="0" smtClean="0"/>
              <a:t>Colonization was expensive and a great risk</a:t>
            </a:r>
          </a:p>
          <a:p>
            <a:pPr lvl="1"/>
            <a:r>
              <a:rPr lang="en-US" dirty="0" smtClean="0"/>
              <a:t>People combine money</a:t>
            </a:r>
          </a:p>
          <a:p>
            <a:pPr lvl="1"/>
            <a:r>
              <a:rPr lang="en-US" dirty="0" smtClean="0"/>
              <a:t>If failed- investors lost only their                            small share</a:t>
            </a:r>
          </a:p>
          <a:p>
            <a:pPr lvl="1"/>
            <a:r>
              <a:rPr lang="en-US" dirty="0" smtClean="0"/>
              <a:t>If succeeded- shared in the profits</a:t>
            </a:r>
          </a:p>
        </p:txBody>
      </p:sp>
      <p:pic>
        <p:nvPicPr>
          <p:cNvPr id="4" name="Picture 3"/>
          <p:cNvPicPr>
            <a:picLocks noChangeAspect="1"/>
          </p:cNvPicPr>
          <p:nvPr/>
        </p:nvPicPr>
        <p:blipFill>
          <a:blip r:embed="rId2"/>
          <a:stretch>
            <a:fillRect/>
          </a:stretch>
        </p:blipFill>
        <p:spPr>
          <a:xfrm>
            <a:off x="5337684" y="4363985"/>
            <a:ext cx="3676127" cy="23740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99122" y="1623577"/>
            <a:ext cx="1714688" cy="2628504"/>
          </a:xfrm>
          <a:prstGeom prst="rect">
            <a:avLst/>
          </a:prstGeom>
        </p:spPr>
      </p:pic>
    </p:spTree>
    <p:extLst>
      <p:ext uri="{BB962C8B-B14F-4D97-AF65-F5344CB8AC3E}">
        <p14:creationId xmlns:p14="http://schemas.microsoft.com/office/powerpoint/2010/main" val="215869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Mercantilism</a:t>
            </a:r>
            <a:endParaRPr lang="en-US" dirty="0"/>
          </a:p>
        </p:txBody>
      </p:sp>
      <p:sp>
        <p:nvSpPr>
          <p:cNvPr id="3" name="Content Placeholder 2"/>
          <p:cNvSpPr>
            <a:spLocks noGrp="1"/>
          </p:cNvSpPr>
          <p:nvPr>
            <p:ph idx="1"/>
          </p:nvPr>
        </p:nvSpPr>
        <p:spPr>
          <a:xfrm>
            <a:off x="48234" y="1523374"/>
            <a:ext cx="9015380" cy="5334625"/>
          </a:xfrm>
        </p:spPr>
        <p:txBody>
          <a:bodyPr>
            <a:normAutofit/>
          </a:bodyPr>
          <a:lstStyle/>
          <a:p>
            <a:r>
              <a:rPr lang="en-US" dirty="0" smtClean="0"/>
              <a:t>A country’s power depends mainly                                                 on its wealth</a:t>
            </a:r>
          </a:p>
          <a:p>
            <a:r>
              <a:rPr lang="en-US" dirty="0" smtClean="0"/>
              <a:t>Goal of every country became to                                             obtain as much wealth as possible</a:t>
            </a:r>
          </a:p>
          <a:p>
            <a:r>
              <a:rPr lang="en-US" dirty="0" smtClean="0"/>
              <a:t>Could increase wealth and power in                                                 2 ways-</a:t>
            </a:r>
          </a:p>
          <a:p>
            <a:pPr lvl="1"/>
            <a:r>
              <a:rPr lang="en-US" dirty="0" smtClean="0"/>
              <a:t>Obtain as much gold and silver as possible</a:t>
            </a:r>
          </a:p>
          <a:p>
            <a:pPr lvl="1"/>
            <a:r>
              <a:rPr lang="en-US" dirty="0" smtClean="0"/>
              <a:t>Establish a favorable balance of trade- sell more goods than you buy</a:t>
            </a:r>
          </a:p>
          <a:p>
            <a:r>
              <a:rPr lang="en-US" dirty="0" smtClean="0"/>
              <a:t>Ultimate goal is to be self-sufficient</a:t>
            </a:r>
          </a:p>
          <a:p>
            <a:r>
              <a:rPr lang="en-US" dirty="0" smtClean="0"/>
              <a:t>Colonies provide vital goods that couldn’t be found in the home country</a:t>
            </a:r>
            <a:endParaRPr lang="en-US" dirty="0"/>
          </a:p>
        </p:txBody>
      </p:sp>
      <p:pic>
        <p:nvPicPr>
          <p:cNvPr id="4" name="Picture 3"/>
          <p:cNvPicPr>
            <a:picLocks noChangeAspect="1"/>
          </p:cNvPicPr>
          <p:nvPr/>
        </p:nvPicPr>
        <p:blipFill>
          <a:blip r:embed="rId2"/>
          <a:stretch>
            <a:fillRect/>
          </a:stretch>
        </p:blipFill>
        <p:spPr>
          <a:xfrm>
            <a:off x="5209065" y="1519343"/>
            <a:ext cx="3806315" cy="2854737"/>
          </a:xfrm>
          <a:prstGeom prst="rect">
            <a:avLst/>
          </a:prstGeom>
        </p:spPr>
      </p:pic>
    </p:spTree>
    <p:extLst>
      <p:ext uri="{BB962C8B-B14F-4D97-AF65-F5344CB8AC3E}">
        <p14:creationId xmlns:p14="http://schemas.microsoft.com/office/powerpoint/2010/main" val="149763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Economic Revolution</a:t>
            </a:r>
            <a:endParaRPr lang="en-US" dirty="0"/>
          </a:p>
        </p:txBody>
      </p:sp>
      <p:sp>
        <p:nvSpPr>
          <p:cNvPr id="3" name="Content Placeholder 2"/>
          <p:cNvSpPr>
            <a:spLocks noGrp="1"/>
          </p:cNvSpPr>
          <p:nvPr>
            <p:ph idx="1"/>
          </p:nvPr>
        </p:nvSpPr>
        <p:spPr/>
        <p:txBody>
          <a:bodyPr/>
          <a:lstStyle/>
          <a:p>
            <a:r>
              <a:rPr lang="en-US" dirty="0" smtClean="0"/>
              <a:t>Spurred the growth of towns in Europe</a:t>
            </a:r>
          </a:p>
          <a:p>
            <a:r>
              <a:rPr lang="en-US" dirty="0" smtClean="0"/>
              <a:t>Rise of merchants who controlled great wealth</a:t>
            </a:r>
          </a:p>
          <a:p>
            <a:r>
              <a:rPr lang="en-US" dirty="0" smtClean="0"/>
              <a:t>More social mobility</a:t>
            </a:r>
          </a:p>
          <a:p>
            <a:r>
              <a:rPr lang="en-US" dirty="0" smtClean="0"/>
              <a:t>Increased the wealth of European nations</a:t>
            </a:r>
            <a:endParaRPr lang="en-US" dirty="0"/>
          </a:p>
        </p:txBody>
      </p:sp>
    </p:spTree>
    <p:extLst>
      <p:ext uri="{BB962C8B-B14F-4D97-AF65-F5344CB8AC3E}">
        <p14:creationId xmlns:p14="http://schemas.microsoft.com/office/powerpoint/2010/main" val="2535432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30</TotalTime>
  <Words>360</Words>
  <Application>Microsoft Macintosh PowerPoint</Application>
  <PresentationFormat>On-screen Show (4:3)</PresentationFormat>
  <Paragraphs>36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Precedent</vt:lpstr>
      <vt:lpstr>The Columbian Exchange and Global Trade</vt:lpstr>
      <vt:lpstr>Setting the Stage</vt:lpstr>
      <vt:lpstr>The Columbian Exchange</vt:lpstr>
      <vt:lpstr>PowerPoint Presentation</vt:lpstr>
      <vt:lpstr>The Rise of Capitalism</vt:lpstr>
      <vt:lpstr>Joint-Stock Companies</vt:lpstr>
      <vt:lpstr>Mercantilism</vt:lpstr>
      <vt:lpstr>Economic Revolution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Columbian Exchange and Global Trade</dc:title>
  <dc:creator>Greg Sederberg</dc:creator>
  <cp:lastModifiedBy>Greg Sederberg</cp:lastModifiedBy>
  <cp:revision>10</cp:revision>
  <dcterms:created xsi:type="dcterms:W3CDTF">2015-05-21T15:47:25Z</dcterms:created>
  <dcterms:modified xsi:type="dcterms:W3CDTF">2016-01-13T19:37:33Z</dcterms:modified>
</cp:coreProperties>
</file>